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50" r:id="rId2"/>
    <p:sldMasterId id="2147483651" r:id="rId3"/>
    <p:sldMasterId id="2147483652" r:id="rId4"/>
    <p:sldMasterId id="2147483653" r:id="rId5"/>
    <p:sldMasterId id="2147483654" r:id="rId6"/>
    <p:sldMasterId id="2147483655" r:id="rId7"/>
    <p:sldMasterId id="2147483656" r:id="rId8"/>
    <p:sldMasterId id="2147483657" r:id="rId9"/>
    <p:sldMasterId id="2147483658" r:id="rId10"/>
    <p:sldMasterId id="2147483659" r:id="rId11"/>
  </p:sldMasterIdLst>
  <p:notesMasterIdLst>
    <p:notesMasterId r:id="rId131"/>
  </p:notesMasterIdLst>
  <p:handoutMasterIdLst>
    <p:handoutMasterId r:id="rId132"/>
  </p:handoutMasterIdLst>
  <p:sldIdLst>
    <p:sldId id="256" r:id="rId12"/>
    <p:sldId id="257" r:id="rId13"/>
    <p:sldId id="259" r:id="rId14"/>
    <p:sldId id="410" r:id="rId15"/>
    <p:sldId id="400" r:id="rId16"/>
    <p:sldId id="260" r:id="rId17"/>
    <p:sldId id="261" r:id="rId18"/>
    <p:sldId id="263" r:id="rId19"/>
    <p:sldId id="265" r:id="rId20"/>
    <p:sldId id="266" r:id="rId21"/>
    <p:sldId id="270" r:id="rId22"/>
    <p:sldId id="272" r:id="rId23"/>
    <p:sldId id="273" r:id="rId24"/>
    <p:sldId id="274" r:id="rId25"/>
    <p:sldId id="275" r:id="rId26"/>
    <p:sldId id="394" r:id="rId27"/>
    <p:sldId id="395" r:id="rId28"/>
    <p:sldId id="378" r:id="rId29"/>
    <p:sldId id="401" r:id="rId30"/>
    <p:sldId id="417" r:id="rId31"/>
    <p:sldId id="418" r:id="rId32"/>
    <p:sldId id="278" r:id="rId33"/>
    <p:sldId id="405" r:id="rId34"/>
    <p:sldId id="404" r:id="rId35"/>
    <p:sldId id="279" r:id="rId36"/>
    <p:sldId id="280" r:id="rId37"/>
    <p:sldId id="281" r:id="rId38"/>
    <p:sldId id="282" r:id="rId39"/>
    <p:sldId id="283" r:id="rId40"/>
    <p:sldId id="284" r:id="rId41"/>
    <p:sldId id="285" r:id="rId42"/>
    <p:sldId id="286" r:id="rId43"/>
    <p:sldId id="287" r:id="rId44"/>
    <p:sldId id="288" r:id="rId45"/>
    <p:sldId id="289" r:id="rId46"/>
    <p:sldId id="290" r:id="rId47"/>
    <p:sldId id="291" r:id="rId48"/>
    <p:sldId id="292" r:id="rId49"/>
    <p:sldId id="411" r:id="rId50"/>
    <p:sldId id="318" r:id="rId51"/>
    <p:sldId id="293" r:id="rId52"/>
    <p:sldId id="402" r:id="rId53"/>
    <p:sldId id="403" r:id="rId54"/>
    <p:sldId id="304" r:id="rId55"/>
    <p:sldId id="406" r:id="rId56"/>
    <p:sldId id="305" r:id="rId57"/>
    <p:sldId id="306" r:id="rId58"/>
    <p:sldId id="307" r:id="rId59"/>
    <p:sldId id="308" r:id="rId60"/>
    <p:sldId id="407" r:id="rId61"/>
    <p:sldId id="408" r:id="rId62"/>
    <p:sldId id="309" r:id="rId63"/>
    <p:sldId id="412" r:id="rId64"/>
    <p:sldId id="396" r:id="rId65"/>
    <p:sldId id="397" r:id="rId66"/>
    <p:sldId id="311" r:id="rId67"/>
    <p:sldId id="312" r:id="rId68"/>
    <p:sldId id="313" r:id="rId69"/>
    <p:sldId id="314" r:id="rId70"/>
    <p:sldId id="390" r:id="rId71"/>
    <p:sldId id="391" r:id="rId72"/>
    <p:sldId id="392" r:id="rId73"/>
    <p:sldId id="393" r:id="rId74"/>
    <p:sldId id="316" r:id="rId75"/>
    <p:sldId id="321" r:id="rId76"/>
    <p:sldId id="409" r:id="rId77"/>
    <p:sldId id="319" r:id="rId78"/>
    <p:sldId id="413" r:id="rId79"/>
    <p:sldId id="414" r:id="rId80"/>
    <p:sldId id="415" r:id="rId81"/>
    <p:sldId id="416" r:id="rId82"/>
    <p:sldId id="322" r:id="rId83"/>
    <p:sldId id="323" r:id="rId84"/>
    <p:sldId id="324" r:id="rId85"/>
    <p:sldId id="325" r:id="rId86"/>
    <p:sldId id="326" r:id="rId87"/>
    <p:sldId id="327" r:id="rId88"/>
    <p:sldId id="328" r:id="rId89"/>
    <p:sldId id="329" r:id="rId90"/>
    <p:sldId id="330" r:id="rId91"/>
    <p:sldId id="331" r:id="rId92"/>
    <p:sldId id="332" r:id="rId93"/>
    <p:sldId id="381" r:id="rId94"/>
    <p:sldId id="333" r:id="rId95"/>
    <p:sldId id="382" r:id="rId96"/>
    <p:sldId id="380" r:id="rId97"/>
    <p:sldId id="336" r:id="rId98"/>
    <p:sldId id="421" r:id="rId99"/>
    <p:sldId id="422" r:id="rId100"/>
    <p:sldId id="423" r:id="rId101"/>
    <p:sldId id="424" r:id="rId102"/>
    <p:sldId id="425" r:id="rId103"/>
    <p:sldId id="426" r:id="rId104"/>
    <p:sldId id="432" r:id="rId105"/>
    <p:sldId id="427" r:id="rId106"/>
    <p:sldId id="428" r:id="rId107"/>
    <p:sldId id="429" r:id="rId108"/>
    <p:sldId id="430" r:id="rId109"/>
    <p:sldId id="431" r:id="rId110"/>
    <p:sldId id="386" r:id="rId111"/>
    <p:sldId id="389" r:id="rId112"/>
    <p:sldId id="341" r:id="rId113"/>
    <p:sldId id="342" r:id="rId114"/>
    <p:sldId id="343" r:id="rId115"/>
    <p:sldId id="344" r:id="rId116"/>
    <p:sldId id="347" r:id="rId117"/>
    <p:sldId id="348" r:id="rId118"/>
    <p:sldId id="345" r:id="rId119"/>
    <p:sldId id="346" r:id="rId120"/>
    <p:sldId id="349" r:id="rId121"/>
    <p:sldId id="350" r:id="rId122"/>
    <p:sldId id="356" r:id="rId123"/>
    <p:sldId id="353" r:id="rId124"/>
    <p:sldId id="354" r:id="rId125"/>
    <p:sldId id="355" r:id="rId126"/>
    <p:sldId id="419" r:id="rId127"/>
    <p:sldId id="420" r:id="rId128"/>
    <p:sldId id="357" r:id="rId129"/>
    <p:sldId id="360" r:id="rId130"/>
  </p:sldIdLst>
  <p:sldSz cx="9144000" cy="6858000" type="screen4x3"/>
  <p:notesSz cx="6858000" cy="9144000"/>
  <p:defaultTextStyle>
    <a:defPPr>
      <a:defRPr lang="en-GB"/>
    </a:defPPr>
    <a:lvl1pPr algn="l" defTabSz="449263" rtl="0" eaLnBrk="0" fontAlgn="base" hangingPunct="0">
      <a:spcBef>
        <a:spcPct val="0"/>
      </a:spcBef>
      <a:spcAft>
        <a:spcPct val="0"/>
      </a:spcAft>
      <a:defRPr kern="1200">
        <a:solidFill>
          <a:schemeClr val="bg1"/>
        </a:solidFill>
        <a:latin typeface="Century Schoolbook" charset="0"/>
        <a:ea typeface="Microsoft YaHei" charset="-122"/>
        <a:cs typeface="+mn-cs"/>
      </a:defRPr>
    </a:lvl1pPr>
    <a:lvl2pPr marL="742950" indent="-285750" algn="l" defTabSz="449263" rtl="0" eaLnBrk="0" fontAlgn="base" hangingPunct="0">
      <a:spcBef>
        <a:spcPct val="0"/>
      </a:spcBef>
      <a:spcAft>
        <a:spcPct val="0"/>
      </a:spcAft>
      <a:defRPr kern="1200">
        <a:solidFill>
          <a:schemeClr val="bg1"/>
        </a:solidFill>
        <a:latin typeface="Century Schoolbook" charset="0"/>
        <a:ea typeface="Microsoft YaHei" charset="-122"/>
        <a:cs typeface="+mn-cs"/>
      </a:defRPr>
    </a:lvl2pPr>
    <a:lvl3pPr marL="1143000" indent="-228600" algn="l" defTabSz="449263" rtl="0" eaLnBrk="0" fontAlgn="base" hangingPunct="0">
      <a:spcBef>
        <a:spcPct val="0"/>
      </a:spcBef>
      <a:spcAft>
        <a:spcPct val="0"/>
      </a:spcAft>
      <a:defRPr kern="1200">
        <a:solidFill>
          <a:schemeClr val="bg1"/>
        </a:solidFill>
        <a:latin typeface="Century Schoolbook" charset="0"/>
        <a:ea typeface="Microsoft YaHei" charset="-122"/>
        <a:cs typeface="+mn-cs"/>
      </a:defRPr>
    </a:lvl3pPr>
    <a:lvl4pPr marL="1600200" indent="-228600" algn="l" defTabSz="449263" rtl="0" eaLnBrk="0" fontAlgn="base" hangingPunct="0">
      <a:spcBef>
        <a:spcPct val="0"/>
      </a:spcBef>
      <a:spcAft>
        <a:spcPct val="0"/>
      </a:spcAft>
      <a:defRPr kern="1200">
        <a:solidFill>
          <a:schemeClr val="bg1"/>
        </a:solidFill>
        <a:latin typeface="Century Schoolbook" charset="0"/>
        <a:ea typeface="Microsoft YaHei" charset="-122"/>
        <a:cs typeface="+mn-cs"/>
      </a:defRPr>
    </a:lvl4pPr>
    <a:lvl5pPr marL="2057400" indent="-228600" algn="l" defTabSz="449263" rtl="0" eaLnBrk="0" fontAlgn="base" hangingPunct="0">
      <a:spcBef>
        <a:spcPct val="0"/>
      </a:spcBef>
      <a:spcAft>
        <a:spcPct val="0"/>
      </a:spcAft>
      <a:defRPr kern="1200">
        <a:solidFill>
          <a:schemeClr val="bg1"/>
        </a:solidFill>
        <a:latin typeface="Century Schoolbook" charset="0"/>
        <a:ea typeface="Microsoft YaHei" charset="-122"/>
        <a:cs typeface="+mn-cs"/>
      </a:defRPr>
    </a:lvl5pPr>
    <a:lvl6pPr marL="2286000" algn="l" defTabSz="914400" rtl="0" eaLnBrk="1" latinLnBrk="0" hangingPunct="1">
      <a:defRPr kern="1200">
        <a:solidFill>
          <a:schemeClr val="bg1"/>
        </a:solidFill>
        <a:latin typeface="Century Schoolbook" charset="0"/>
        <a:ea typeface="Microsoft YaHei" charset="-122"/>
        <a:cs typeface="+mn-cs"/>
      </a:defRPr>
    </a:lvl6pPr>
    <a:lvl7pPr marL="2743200" algn="l" defTabSz="914400" rtl="0" eaLnBrk="1" latinLnBrk="0" hangingPunct="1">
      <a:defRPr kern="1200">
        <a:solidFill>
          <a:schemeClr val="bg1"/>
        </a:solidFill>
        <a:latin typeface="Century Schoolbook" charset="0"/>
        <a:ea typeface="Microsoft YaHei" charset="-122"/>
        <a:cs typeface="+mn-cs"/>
      </a:defRPr>
    </a:lvl7pPr>
    <a:lvl8pPr marL="3200400" algn="l" defTabSz="914400" rtl="0" eaLnBrk="1" latinLnBrk="0" hangingPunct="1">
      <a:defRPr kern="1200">
        <a:solidFill>
          <a:schemeClr val="bg1"/>
        </a:solidFill>
        <a:latin typeface="Century Schoolbook" charset="0"/>
        <a:ea typeface="Microsoft YaHei" charset="-122"/>
        <a:cs typeface="+mn-cs"/>
      </a:defRPr>
    </a:lvl8pPr>
    <a:lvl9pPr marL="3657600" algn="l" defTabSz="914400" rtl="0" eaLnBrk="1" latinLnBrk="0" hangingPunct="1">
      <a:defRPr kern="1200">
        <a:solidFill>
          <a:schemeClr val="bg1"/>
        </a:solidFill>
        <a:latin typeface="Century Schoolbook" charset="0"/>
        <a:ea typeface="Microsoft YaHei"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96" autoAdjust="0"/>
    <p:restoredTop sz="94660"/>
  </p:normalViewPr>
  <p:slideViewPr>
    <p:cSldViewPr>
      <p:cViewPr varScale="1">
        <p:scale>
          <a:sx n="87" d="100"/>
          <a:sy n="87" d="100"/>
        </p:scale>
        <p:origin x="1470" y="90"/>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117" Type="http://schemas.openxmlformats.org/officeDocument/2006/relationships/slide" Target="slides/slide106.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12" Type="http://schemas.openxmlformats.org/officeDocument/2006/relationships/slide" Target="slides/slide101.xml"/><Relationship Id="rId133" Type="http://schemas.openxmlformats.org/officeDocument/2006/relationships/presProps" Target="presProps.xml"/><Relationship Id="rId16" Type="http://schemas.openxmlformats.org/officeDocument/2006/relationships/slide" Target="slides/slide5.xml"/><Relationship Id="rId107" Type="http://schemas.openxmlformats.org/officeDocument/2006/relationships/slide" Target="slides/slide96.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102" Type="http://schemas.openxmlformats.org/officeDocument/2006/relationships/slide" Target="slides/slide91.xml"/><Relationship Id="rId123" Type="http://schemas.openxmlformats.org/officeDocument/2006/relationships/slide" Target="slides/slide112.xml"/><Relationship Id="rId128" Type="http://schemas.openxmlformats.org/officeDocument/2006/relationships/slide" Target="slides/slide117.xml"/><Relationship Id="rId5" Type="http://schemas.openxmlformats.org/officeDocument/2006/relationships/slideMaster" Target="slideMasters/slideMaster5.xml"/><Relationship Id="rId90" Type="http://schemas.openxmlformats.org/officeDocument/2006/relationships/slide" Target="slides/slide79.xml"/><Relationship Id="rId95" Type="http://schemas.openxmlformats.org/officeDocument/2006/relationships/slide" Target="slides/slide84.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100" Type="http://schemas.openxmlformats.org/officeDocument/2006/relationships/slide" Target="slides/slide89.xml"/><Relationship Id="rId105" Type="http://schemas.openxmlformats.org/officeDocument/2006/relationships/slide" Target="slides/slide94.xml"/><Relationship Id="rId113" Type="http://schemas.openxmlformats.org/officeDocument/2006/relationships/slide" Target="slides/slide102.xml"/><Relationship Id="rId118" Type="http://schemas.openxmlformats.org/officeDocument/2006/relationships/slide" Target="slides/slide107.xml"/><Relationship Id="rId126" Type="http://schemas.openxmlformats.org/officeDocument/2006/relationships/slide" Target="slides/slide115.xml"/><Relationship Id="rId134"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93" Type="http://schemas.openxmlformats.org/officeDocument/2006/relationships/slide" Target="slides/slide82.xml"/><Relationship Id="rId98" Type="http://schemas.openxmlformats.org/officeDocument/2006/relationships/slide" Target="slides/slide87.xml"/><Relationship Id="rId121" Type="http://schemas.openxmlformats.org/officeDocument/2006/relationships/slide" Target="slides/slide110.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103" Type="http://schemas.openxmlformats.org/officeDocument/2006/relationships/slide" Target="slides/slide92.xml"/><Relationship Id="rId108" Type="http://schemas.openxmlformats.org/officeDocument/2006/relationships/slide" Target="slides/slide97.xml"/><Relationship Id="rId116" Type="http://schemas.openxmlformats.org/officeDocument/2006/relationships/slide" Target="slides/slide105.xml"/><Relationship Id="rId124" Type="http://schemas.openxmlformats.org/officeDocument/2006/relationships/slide" Target="slides/slide113.xml"/><Relationship Id="rId129" Type="http://schemas.openxmlformats.org/officeDocument/2006/relationships/slide" Target="slides/slide118.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slide" Target="slides/slide80.xml"/><Relationship Id="rId96" Type="http://schemas.openxmlformats.org/officeDocument/2006/relationships/slide" Target="slides/slide85.xml"/><Relationship Id="rId111" Type="http://schemas.openxmlformats.org/officeDocument/2006/relationships/slide" Target="slides/slide100.xml"/><Relationship Id="rId13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6" Type="http://schemas.openxmlformats.org/officeDocument/2006/relationships/slide" Target="slides/slide95.xml"/><Relationship Id="rId114" Type="http://schemas.openxmlformats.org/officeDocument/2006/relationships/slide" Target="slides/slide103.xml"/><Relationship Id="rId119" Type="http://schemas.openxmlformats.org/officeDocument/2006/relationships/slide" Target="slides/slide108.xml"/><Relationship Id="rId127" Type="http://schemas.openxmlformats.org/officeDocument/2006/relationships/slide" Target="slides/slide11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slide" Target="slides/slide83.xml"/><Relationship Id="rId99" Type="http://schemas.openxmlformats.org/officeDocument/2006/relationships/slide" Target="slides/slide88.xml"/><Relationship Id="rId101" Type="http://schemas.openxmlformats.org/officeDocument/2006/relationships/slide" Target="slides/slide90.xml"/><Relationship Id="rId122" Type="http://schemas.openxmlformats.org/officeDocument/2006/relationships/slide" Target="slides/slide111.xml"/><Relationship Id="rId130" Type="http://schemas.openxmlformats.org/officeDocument/2006/relationships/slide" Target="slides/slide119.xml"/><Relationship Id="rId13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109" Type="http://schemas.openxmlformats.org/officeDocument/2006/relationships/slide" Target="slides/slide9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slide" Target="slides/slide86.xml"/><Relationship Id="rId104" Type="http://schemas.openxmlformats.org/officeDocument/2006/relationships/slide" Target="slides/slide93.xml"/><Relationship Id="rId120" Type="http://schemas.openxmlformats.org/officeDocument/2006/relationships/slide" Target="slides/slide109.xml"/><Relationship Id="rId125" Type="http://schemas.openxmlformats.org/officeDocument/2006/relationships/slide" Target="slides/slide114.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110" Type="http://schemas.openxmlformats.org/officeDocument/2006/relationships/slide" Target="slides/slide99.xml"/><Relationship Id="rId115" Type="http://schemas.openxmlformats.org/officeDocument/2006/relationships/slide" Target="slides/slide104.xml"/><Relationship Id="rId131" Type="http://schemas.openxmlformats.org/officeDocument/2006/relationships/notesMaster" Target="notesMasters/notesMaster1.xml"/><Relationship Id="rId136" Type="http://schemas.openxmlformats.org/officeDocument/2006/relationships/tableStyles" Target="tableStyles.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entury Schoolbook" charset="0"/>
                <a:ea typeface="Microsoft YaHei" panose="020B0503020204020204" pitchFamily="34" charset="-122"/>
              </a:defRPr>
            </a:lvl1pPr>
          </a:lstStyle>
          <a:p>
            <a:pPr>
              <a:defRPr/>
            </a:pPr>
            <a:endParaRPr lang="cs-CZ"/>
          </a:p>
        </p:txBody>
      </p:sp>
      <p:sp>
        <p:nvSpPr>
          <p:cNvPr id="3" name="Zástupný symbol pro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atin typeface="Century Schoolbook" charset="0"/>
                <a:ea typeface="Microsoft YaHei" panose="020B0503020204020204" pitchFamily="34" charset="-122"/>
              </a:defRPr>
            </a:lvl1pPr>
          </a:lstStyle>
          <a:p>
            <a:pPr>
              <a:defRPr/>
            </a:pPr>
            <a:fld id="{8FDA858B-8F22-44BA-B1CD-CC1D6B3BCD7F}" type="datetimeFigureOut">
              <a:rPr lang="cs-CZ"/>
              <a:pPr>
                <a:defRPr/>
              </a:pPr>
              <a:t>11.05.2017</a:t>
            </a:fld>
            <a:endParaRPr lang="cs-CZ"/>
          </a:p>
        </p:txBody>
      </p:sp>
      <p:sp>
        <p:nvSpPr>
          <p:cNvPr id="4" name="Zástupný symbol pro zápatí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atin typeface="Century Schoolbook" charset="0"/>
                <a:ea typeface="Microsoft YaHei" panose="020B0503020204020204" pitchFamily="34" charset="-122"/>
              </a:defRPr>
            </a:lvl1pPr>
          </a:lstStyle>
          <a:p>
            <a:pPr>
              <a:defRPr/>
            </a:pPr>
            <a:endParaRPr lang="cs-CZ"/>
          </a:p>
        </p:txBody>
      </p:sp>
      <p:sp>
        <p:nvSpPr>
          <p:cNvPr id="5" name="Zástupný symbol pro číslo snímku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47BCE69-199D-4D74-A2D4-21389863D9C5}" type="slidenum">
              <a:rPr lang="cs-CZ" altLang="cs-CZ"/>
              <a:pPr/>
              <a:t>‹#›</a:t>
            </a:fld>
            <a:endParaRPr lang="cs-CZ" altLang="cs-CZ"/>
          </a:p>
        </p:txBody>
      </p:sp>
    </p:spTree>
    <p:extLst>
      <p:ext uri="{BB962C8B-B14F-4D97-AF65-F5344CB8AC3E}">
        <p14:creationId xmlns:p14="http://schemas.microsoft.com/office/powerpoint/2010/main" val="27938185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2291" name="AutoShape 2"/>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2292" name="Text Box 3"/>
          <p:cNvSpPr txBox="1">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2293" name="Text Box 4"/>
          <p:cNvSpPr txBox="1">
            <a:spLocks noChangeArrowheads="1"/>
          </p:cNvSpPr>
          <p:nvPr/>
        </p:nvSpPr>
        <p:spPr bwMode="auto">
          <a:xfrm>
            <a:off x="3884613" y="0"/>
            <a:ext cx="2970212"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2294" name="Rectangle 5"/>
          <p:cNvSpPr>
            <a:spLocks noGrp="1" noRot="1" noChangeAspect="1" noChangeArrowheads="1"/>
          </p:cNvSpPr>
          <p:nvPr>
            <p:ph type="sldImg"/>
          </p:nvPr>
        </p:nvSpPr>
        <p:spPr bwMode="auto">
          <a:xfrm>
            <a:off x="1143000" y="685800"/>
            <a:ext cx="4568825" cy="3425825"/>
          </a:xfrm>
          <a:prstGeom prst="rect">
            <a:avLst/>
          </a:prstGeom>
          <a:noFill/>
          <a:ln w="12600" cap="sq">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 name="Rectangle 6"/>
          <p:cNvSpPr>
            <a:spLocks noGrp="1" noChangeArrowheads="1"/>
          </p:cNvSpPr>
          <p:nvPr>
            <p:ph type="body"/>
          </p:nvPr>
        </p:nvSpPr>
        <p:spPr bwMode="auto">
          <a:xfrm>
            <a:off x="685800" y="4343400"/>
            <a:ext cx="5483225" cy="4111625"/>
          </a:xfrm>
          <a:prstGeom prst="rect">
            <a:avLst/>
          </a:prstGeom>
          <a:noFill/>
          <a:ln w="9525" cap="flat">
            <a:noFill/>
            <a:round/>
            <a:headEnd/>
            <a:tailEnd/>
          </a:ln>
          <a:effectLst/>
        </p:spPr>
        <p:txBody>
          <a:bodyPr vert="horz" wrap="square" lIns="90000" tIns="46800" rIns="90000" bIns="46800" numCol="1" anchor="t" anchorCtr="0" compatLnSpc="1">
            <a:prstTxWarp prst="textNoShape">
              <a:avLst/>
            </a:prstTxWarp>
          </a:bodyPr>
          <a:lstStyle/>
          <a:p>
            <a:pPr lvl="0"/>
            <a:endParaRPr lang="cs-CZ" noProof="0" smtClean="0"/>
          </a:p>
        </p:txBody>
      </p:sp>
      <p:sp>
        <p:nvSpPr>
          <p:cNvPr id="13319" name="Rectangle 7"/>
          <p:cNvSpPr>
            <a:spLocks noGrp="1" noChangeArrowheads="1"/>
          </p:cNvSpPr>
          <p:nvPr>
            <p:ph type="ftr"/>
          </p:nvPr>
        </p:nvSpPr>
        <p:spPr bwMode="auto">
          <a:xfrm>
            <a:off x="0" y="8685213"/>
            <a:ext cx="2968625" cy="454025"/>
          </a:xfrm>
          <a:prstGeom prst="rect">
            <a:avLst/>
          </a:prstGeom>
          <a:noFill/>
          <a:ln w="9525" cap="flat">
            <a:noFill/>
            <a:round/>
            <a:headEnd/>
            <a:tailEnd/>
          </a:ln>
          <a:effectLst/>
        </p:spPr>
        <p:txBody>
          <a:bodyPr vert="horz" wrap="square" lIns="90000" tIns="46800" rIns="90000" bIns="46800" numCol="1" anchor="b" anchorCtr="0" compatLnSpc="1">
            <a:prstTxWarp prst="textNoShape">
              <a:avLst/>
            </a:prstTxWarp>
          </a:bodyPr>
          <a:lstStyle>
            <a:lvl1pPr eaLnBrk="1" hangingPunct="1">
              <a:buClrTx/>
              <a:buSzPct val="100000"/>
              <a:buFontTx/>
              <a:buNone/>
              <a:tabLst>
                <a:tab pos="723900" algn="l"/>
                <a:tab pos="1447800" algn="l"/>
                <a:tab pos="2171700" algn="l"/>
                <a:tab pos="2895600" algn="l"/>
              </a:tabLst>
              <a:defRPr sz="1200">
                <a:solidFill>
                  <a:srgbClr val="000000"/>
                </a:solidFill>
                <a:latin typeface="Calibri" pitchFamily="32" charset="0"/>
                <a:ea typeface="Microsoft YaHei" charset="-122"/>
                <a:cs typeface="Arial Unicode MS" charset="0"/>
              </a:defRPr>
            </a:lvl1pPr>
          </a:lstStyle>
          <a:p>
            <a:pPr>
              <a:defRPr/>
            </a:pPr>
            <a:endParaRPr lang="en-US"/>
          </a:p>
        </p:txBody>
      </p:sp>
      <p:sp>
        <p:nvSpPr>
          <p:cNvPr id="13320" name="Rectangle 8"/>
          <p:cNvSpPr>
            <a:spLocks noGrp="1" noChangeArrowheads="1"/>
          </p:cNvSpPr>
          <p:nvPr>
            <p:ph type="sldNum"/>
          </p:nvPr>
        </p:nvSpPr>
        <p:spPr bwMode="auto">
          <a:xfrm>
            <a:off x="3884613" y="8685213"/>
            <a:ext cx="2968625" cy="454025"/>
          </a:xfrm>
          <a:prstGeom prst="rect">
            <a:avLst/>
          </a:prstGeom>
          <a:noFill/>
          <a:ln w="9525" cap="flat">
            <a:noFill/>
            <a:round/>
            <a:headEnd/>
            <a:tailEnd/>
          </a:ln>
          <a:effectLst/>
        </p:spPr>
        <p:txBody>
          <a:bodyPr vert="horz" wrap="square" lIns="90000" tIns="46800" rIns="90000" bIns="46800" numCol="1" anchor="b" anchorCtr="0" compatLnSpc="1">
            <a:prstTxWarp prst="textNoShape">
              <a:avLst/>
            </a:prstTxWarp>
          </a:bodyPr>
          <a:lstStyle>
            <a:lvl1pPr algn="r" eaLnBrk="1" hangingPunct="1">
              <a:buSzPct val="100000"/>
              <a:tabLst>
                <a:tab pos="723900" algn="l"/>
                <a:tab pos="1447800" algn="l"/>
                <a:tab pos="2171700" algn="l"/>
                <a:tab pos="2895600" algn="l"/>
              </a:tabLst>
              <a:defRPr sz="1200">
                <a:solidFill>
                  <a:srgbClr val="000000"/>
                </a:solidFill>
                <a:latin typeface="Calibri" pitchFamily="34" charset="0"/>
                <a:cs typeface="Arial Unicode MS" charset="0"/>
              </a:defRPr>
            </a:lvl1pPr>
          </a:lstStyle>
          <a:p>
            <a:fld id="{C24922F4-7D56-486E-8FED-EBB74FCBBB4C}" type="slidenum">
              <a:rPr lang="en-US" altLang="cs-CZ"/>
              <a:pPr/>
              <a:t>‹#›</a:t>
            </a:fld>
            <a:endParaRPr lang="en-US" altLang="cs-CZ"/>
          </a:p>
        </p:txBody>
      </p:sp>
    </p:spTree>
    <p:extLst>
      <p:ext uri="{BB962C8B-B14F-4D97-AF65-F5344CB8AC3E}">
        <p14:creationId xmlns:p14="http://schemas.microsoft.com/office/powerpoint/2010/main" val="870742213"/>
      </p:ext>
    </p:extLst>
  </p:cSld>
  <p:clrMap bg1="lt1" tx1="dk1" bg2="lt2" tx2="dk2" accent1="accent1" accent2="accent2" accent3="accent3" accent4="accent4" accent5="accent5" accent6="accent6" hlink="hlink" folHlink="folHlink"/>
  <p:hf hdr="0" dt="0"/>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5363"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03666FD2-7335-4F8F-97D6-7C5BE9A1A005}" type="slidenum">
              <a:rPr lang="en-US" altLang="cs-CZ">
                <a:latin typeface="Calibri" pitchFamily="34" charset="0"/>
              </a:rPr>
              <a:pPr>
                <a:spcBef>
                  <a:spcPct val="0"/>
                </a:spcBef>
                <a:buClrTx/>
                <a:buFontTx/>
                <a:buNone/>
              </a:pPr>
              <a:t>1</a:t>
            </a:fld>
            <a:endParaRPr lang="en-US" altLang="cs-CZ">
              <a:latin typeface="Calibri" pitchFamily="34" charset="0"/>
            </a:endParaRPr>
          </a:p>
        </p:txBody>
      </p:sp>
      <p:sp>
        <p:nvSpPr>
          <p:cNvPr id="15364"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5365"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FEF64487-24DA-4730-9D92-1D5128D8D70A}" type="slidenum">
              <a:rPr lang="en-US" altLang="cs-CZ">
                <a:latin typeface="Calibri" pitchFamily="34" charset="0"/>
                <a:cs typeface="Arial Unicode MS" charset="0"/>
              </a:rPr>
              <a:pPr algn="r" eaLnBrk="1" hangingPunct="1">
                <a:spcBef>
                  <a:spcPct val="0"/>
                </a:spcBef>
                <a:buClrTx/>
                <a:buFontTx/>
                <a:buNone/>
              </a:pPr>
              <a:t>1</a:t>
            </a:fld>
            <a:endParaRPr lang="en-US" altLang="cs-CZ">
              <a:latin typeface="Calibri" pitchFamily="34" charset="0"/>
              <a:cs typeface="Arial Unicode MS" charset="0"/>
            </a:endParaRPr>
          </a:p>
        </p:txBody>
      </p:sp>
      <p:sp>
        <p:nvSpPr>
          <p:cNvPr id="15366"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5960C93-9EA5-4AD9-94A0-414882813109}" type="slidenum">
              <a:rPr lang="en-GB" altLang="cs-CZ" sz="1400"/>
              <a:pPr algn="r" eaLnBrk="1" hangingPunct="1">
                <a:lnSpc>
                  <a:spcPct val="95000"/>
                </a:lnSpc>
                <a:spcBef>
                  <a:spcPct val="0"/>
                </a:spcBef>
                <a:buClrTx/>
                <a:buFontTx/>
                <a:buNone/>
              </a:pPr>
              <a:t>1</a:t>
            </a:fld>
            <a:endParaRPr lang="en-GB" altLang="cs-CZ" sz="1400"/>
          </a:p>
        </p:txBody>
      </p:sp>
      <p:sp>
        <p:nvSpPr>
          <p:cNvPr id="15367"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1E226F2-C5EC-4CE5-86B4-DB71F85FCE5C}" type="slidenum">
              <a:rPr lang="en-GB" altLang="cs-CZ" sz="1400"/>
              <a:pPr algn="r" eaLnBrk="1" hangingPunct="1">
                <a:lnSpc>
                  <a:spcPct val="95000"/>
                </a:lnSpc>
                <a:spcBef>
                  <a:spcPct val="0"/>
                </a:spcBef>
                <a:buClrTx/>
                <a:buFontTx/>
                <a:buNone/>
              </a:pPr>
              <a:t>1</a:t>
            </a:fld>
            <a:endParaRPr lang="en-GB" altLang="cs-CZ" sz="1400"/>
          </a:p>
        </p:txBody>
      </p:sp>
      <p:sp>
        <p:nvSpPr>
          <p:cNvPr id="15368"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902EC95-DD76-4D2E-9A92-9DAE08D9E2D7}" type="slidenum">
              <a:rPr lang="en-GB" altLang="cs-CZ" sz="1400"/>
              <a:pPr algn="r" eaLnBrk="1" hangingPunct="1">
                <a:lnSpc>
                  <a:spcPct val="95000"/>
                </a:lnSpc>
                <a:spcBef>
                  <a:spcPct val="0"/>
                </a:spcBef>
                <a:buClrTx/>
                <a:buFontTx/>
                <a:buNone/>
              </a:pPr>
              <a:t>1</a:t>
            </a:fld>
            <a:endParaRPr lang="en-GB" altLang="cs-CZ" sz="1400"/>
          </a:p>
        </p:txBody>
      </p:sp>
      <p:sp>
        <p:nvSpPr>
          <p:cNvPr id="15369"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EECC4C7-803D-428A-B894-845814B034D0}" type="slidenum">
              <a:rPr lang="en-GB" altLang="cs-CZ" sz="1400"/>
              <a:pPr algn="r" eaLnBrk="1" hangingPunct="1">
                <a:lnSpc>
                  <a:spcPct val="95000"/>
                </a:lnSpc>
                <a:spcBef>
                  <a:spcPct val="0"/>
                </a:spcBef>
                <a:buClrTx/>
                <a:buFontTx/>
                <a:buNone/>
              </a:pPr>
              <a:t>1</a:t>
            </a:fld>
            <a:endParaRPr lang="en-GB" altLang="cs-CZ" sz="1400"/>
          </a:p>
        </p:txBody>
      </p:sp>
      <p:sp>
        <p:nvSpPr>
          <p:cNvPr id="15370" name="Freeform 7"/>
          <p:cNvSpPr>
            <a:spLocks noChangeArrowheads="1"/>
          </p:cNvSpPr>
          <p:nvPr/>
        </p:nvSpPr>
        <p:spPr bwMode="auto">
          <a:xfrm>
            <a:off x="0" y="303213"/>
            <a:ext cx="1588"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5371"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5372"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5373"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84482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741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A1AB505A-3173-4C25-A169-0690008B2B48}" type="slidenum">
              <a:rPr lang="en-US" altLang="cs-CZ">
                <a:latin typeface="Calibri" pitchFamily="34" charset="0"/>
              </a:rPr>
              <a:pPr>
                <a:spcBef>
                  <a:spcPct val="0"/>
                </a:spcBef>
                <a:buClrTx/>
                <a:buFontTx/>
                <a:buNone/>
              </a:pPr>
              <a:t>2</a:t>
            </a:fld>
            <a:endParaRPr lang="en-US" altLang="cs-CZ">
              <a:latin typeface="Calibri" pitchFamily="34" charset="0"/>
            </a:endParaRPr>
          </a:p>
        </p:txBody>
      </p:sp>
      <p:sp>
        <p:nvSpPr>
          <p:cNvPr id="17412"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7413"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27885E15-7EF1-41D9-ACDD-3B66B94021D2}" type="slidenum">
              <a:rPr lang="en-US" altLang="cs-CZ">
                <a:latin typeface="Calibri" pitchFamily="34" charset="0"/>
                <a:cs typeface="Arial Unicode MS" charset="0"/>
              </a:rPr>
              <a:pPr algn="r" eaLnBrk="1" hangingPunct="1">
                <a:spcBef>
                  <a:spcPct val="0"/>
                </a:spcBef>
                <a:buClrTx/>
                <a:buFontTx/>
                <a:buNone/>
              </a:pPr>
              <a:t>2</a:t>
            </a:fld>
            <a:endParaRPr lang="en-US" altLang="cs-CZ">
              <a:latin typeface="Calibri" pitchFamily="34" charset="0"/>
              <a:cs typeface="Arial Unicode MS" charset="0"/>
            </a:endParaRPr>
          </a:p>
        </p:txBody>
      </p:sp>
      <p:sp>
        <p:nvSpPr>
          <p:cNvPr id="17414"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B2552C0-3783-4723-8367-A677A0BC64D5}" type="slidenum">
              <a:rPr lang="en-GB" altLang="cs-CZ" sz="1400"/>
              <a:pPr algn="r" eaLnBrk="1" hangingPunct="1">
                <a:lnSpc>
                  <a:spcPct val="95000"/>
                </a:lnSpc>
                <a:spcBef>
                  <a:spcPct val="0"/>
                </a:spcBef>
                <a:buClrTx/>
                <a:buFontTx/>
                <a:buNone/>
              </a:pPr>
              <a:t>2</a:t>
            </a:fld>
            <a:endParaRPr lang="en-GB" altLang="cs-CZ" sz="1400"/>
          </a:p>
        </p:txBody>
      </p:sp>
      <p:sp>
        <p:nvSpPr>
          <p:cNvPr id="17415"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6E2B121-3129-4D39-8740-670ED41F9763}" type="slidenum">
              <a:rPr lang="en-GB" altLang="cs-CZ" sz="1400"/>
              <a:pPr algn="r" eaLnBrk="1" hangingPunct="1">
                <a:lnSpc>
                  <a:spcPct val="95000"/>
                </a:lnSpc>
                <a:spcBef>
                  <a:spcPct val="0"/>
                </a:spcBef>
                <a:buClrTx/>
                <a:buFontTx/>
                <a:buNone/>
              </a:pPr>
              <a:t>2</a:t>
            </a:fld>
            <a:endParaRPr lang="en-GB" altLang="cs-CZ" sz="1400"/>
          </a:p>
        </p:txBody>
      </p:sp>
      <p:sp>
        <p:nvSpPr>
          <p:cNvPr id="17416"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7A848BF-EEB5-4716-A50D-B782AEAF5ECD}" type="slidenum">
              <a:rPr lang="en-GB" altLang="cs-CZ" sz="1400"/>
              <a:pPr algn="r" eaLnBrk="1" hangingPunct="1">
                <a:lnSpc>
                  <a:spcPct val="95000"/>
                </a:lnSpc>
                <a:spcBef>
                  <a:spcPct val="0"/>
                </a:spcBef>
                <a:buClrTx/>
                <a:buFontTx/>
                <a:buNone/>
              </a:pPr>
              <a:t>2</a:t>
            </a:fld>
            <a:endParaRPr lang="en-GB" altLang="cs-CZ" sz="1400"/>
          </a:p>
        </p:txBody>
      </p:sp>
      <p:sp>
        <p:nvSpPr>
          <p:cNvPr id="17417"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050B3B1-B548-4C44-B3B3-1755BA1B67DA}" type="slidenum">
              <a:rPr lang="en-GB" altLang="cs-CZ" sz="1400"/>
              <a:pPr algn="r" eaLnBrk="1" hangingPunct="1">
                <a:lnSpc>
                  <a:spcPct val="95000"/>
                </a:lnSpc>
                <a:spcBef>
                  <a:spcPct val="0"/>
                </a:spcBef>
                <a:buClrTx/>
                <a:buFontTx/>
                <a:buNone/>
              </a:pPr>
              <a:t>2</a:t>
            </a:fld>
            <a:endParaRPr lang="en-GB" altLang="cs-CZ" sz="1400"/>
          </a:p>
        </p:txBody>
      </p:sp>
      <p:sp>
        <p:nvSpPr>
          <p:cNvPr id="17418" name="Freeform 7"/>
          <p:cNvSpPr>
            <a:spLocks noChangeArrowheads="1"/>
          </p:cNvSpPr>
          <p:nvPr/>
        </p:nvSpPr>
        <p:spPr bwMode="auto">
          <a:xfrm>
            <a:off x="0" y="303213"/>
            <a:ext cx="1588"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7419"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7420"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7421"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618555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945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BBD33F2C-217D-4FA5-B125-91D523DB68B1}" type="slidenum">
              <a:rPr lang="en-US" altLang="cs-CZ">
                <a:latin typeface="Calibri" pitchFamily="34" charset="0"/>
              </a:rPr>
              <a:pPr>
                <a:spcBef>
                  <a:spcPct val="0"/>
                </a:spcBef>
                <a:buClrTx/>
                <a:buFontTx/>
                <a:buNone/>
              </a:pPr>
              <a:t>3</a:t>
            </a:fld>
            <a:endParaRPr lang="en-US" altLang="cs-CZ">
              <a:latin typeface="Calibri" pitchFamily="34" charset="0"/>
            </a:endParaRPr>
          </a:p>
        </p:txBody>
      </p:sp>
      <p:sp>
        <p:nvSpPr>
          <p:cNvPr id="1946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946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0DB5EDAE-73E6-4BA3-9AE0-EC2FAD1AC141}" type="slidenum">
              <a:rPr lang="en-US" altLang="cs-CZ">
                <a:latin typeface="Calibri" pitchFamily="34" charset="0"/>
                <a:cs typeface="Arial Unicode MS" charset="0"/>
              </a:rPr>
              <a:pPr algn="r" eaLnBrk="1" hangingPunct="1">
                <a:spcBef>
                  <a:spcPct val="0"/>
                </a:spcBef>
                <a:buClrTx/>
                <a:buFontTx/>
                <a:buNone/>
              </a:pPr>
              <a:t>3</a:t>
            </a:fld>
            <a:endParaRPr lang="en-US" altLang="cs-CZ">
              <a:latin typeface="Calibri" pitchFamily="34" charset="0"/>
              <a:cs typeface="Arial Unicode MS" charset="0"/>
            </a:endParaRPr>
          </a:p>
        </p:txBody>
      </p:sp>
      <p:sp>
        <p:nvSpPr>
          <p:cNvPr id="19462"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1A47682-9FB9-4188-8549-16E868801DA1}" type="slidenum">
              <a:rPr lang="en-GB" altLang="cs-CZ" sz="1400"/>
              <a:pPr algn="r" eaLnBrk="1" hangingPunct="1">
                <a:lnSpc>
                  <a:spcPct val="95000"/>
                </a:lnSpc>
                <a:spcBef>
                  <a:spcPct val="0"/>
                </a:spcBef>
                <a:buClrTx/>
                <a:buFontTx/>
                <a:buNone/>
              </a:pPr>
              <a:t>3</a:t>
            </a:fld>
            <a:endParaRPr lang="en-GB" altLang="cs-CZ" sz="1400"/>
          </a:p>
        </p:txBody>
      </p:sp>
      <p:sp>
        <p:nvSpPr>
          <p:cNvPr id="19463"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B49D03A-C1B7-4E45-85B4-719E7A82654D}" type="slidenum">
              <a:rPr lang="en-GB" altLang="cs-CZ" sz="1400"/>
              <a:pPr algn="r" eaLnBrk="1" hangingPunct="1">
                <a:lnSpc>
                  <a:spcPct val="95000"/>
                </a:lnSpc>
                <a:spcBef>
                  <a:spcPct val="0"/>
                </a:spcBef>
                <a:buClrTx/>
                <a:buFontTx/>
                <a:buNone/>
              </a:pPr>
              <a:t>3</a:t>
            </a:fld>
            <a:endParaRPr lang="en-GB" altLang="cs-CZ" sz="1400"/>
          </a:p>
        </p:txBody>
      </p:sp>
      <p:sp>
        <p:nvSpPr>
          <p:cNvPr id="19464"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E1B3326-4C89-4325-99BA-1394138197A4}" type="slidenum">
              <a:rPr lang="en-GB" altLang="cs-CZ" sz="1400"/>
              <a:pPr algn="r" eaLnBrk="1" hangingPunct="1">
                <a:lnSpc>
                  <a:spcPct val="95000"/>
                </a:lnSpc>
                <a:spcBef>
                  <a:spcPct val="0"/>
                </a:spcBef>
                <a:buClrTx/>
                <a:buFontTx/>
                <a:buNone/>
              </a:pPr>
              <a:t>3</a:t>
            </a:fld>
            <a:endParaRPr lang="en-GB" altLang="cs-CZ" sz="1400"/>
          </a:p>
        </p:txBody>
      </p:sp>
      <p:sp>
        <p:nvSpPr>
          <p:cNvPr id="19465"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8EE6294-4EB1-490A-86AC-2BADA5D502AE}" type="slidenum">
              <a:rPr lang="en-GB" altLang="cs-CZ" sz="1400"/>
              <a:pPr algn="r" eaLnBrk="1" hangingPunct="1">
                <a:lnSpc>
                  <a:spcPct val="95000"/>
                </a:lnSpc>
                <a:spcBef>
                  <a:spcPct val="0"/>
                </a:spcBef>
                <a:buClrTx/>
                <a:buFontTx/>
                <a:buNone/>
              </a:pPr>
              <a:t>3</a:t>
            </a:fld>
            <a:endParaRPr lang="en-GB" altLang="cs-CZ" sz="1400"/>
          </a:p>
        </p:txBody>
      </p:sp>
      <p:sp>
        <p:nvSpPr>
          <p:cNvPr id="19466" name="Freeform 7"/>
          <p:cNvSpPr>
            <a:spLocks noChangeArrowheads="1"/>
          </p:cNvSpPr>
          <p:nvPr/>
        </p:nvSpPr>
        <p:spPr bwMode="auto">
          <a:xfrm>
            <a:off x="4763" y="303213"/>
            <a:ext cx="1587"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07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9467"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9468"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9469"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62281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150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2A995DB1-950D-49C4-A51B-3B6C2F375E81}" type="slidenum">
              <a:rPr lang="en-US" altLang="cs-CZ">
                <a:latin typeface="Calibri" pitchFamily="34" charset="0"/>
              </a:rPr>
              <a:pPr>
                <a:spcBef>
                  <a:spcPct val="0"/>
                </a:spcBef>
                <a:buClrTx/>
                <a:buFontTx/>
                <a:buNone/>
              </a:pPr>
              <a:t>4</a:t>
            </a:fld>
            <a:endParaRPr lang="en-US" altLang="cs-CZ">
              <a:latin typeface="Calibri" pitchFamily="34" charset="0"/>
            </a:endParaRPr>
          </a:p>
        </p:txBody>
      </p:sp>
      <p:sp>
        <p:nvSpPr>
          <p:cNvPr id="2150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150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60C10714-DC03-4BEC-AD16-120924CDC17D}" type="slidenum">
              <a:rPr lang="en-US" altLang="cs-CZ">
                <a:latin typeface="Calibri" pitchFamily="34" charset="0"/>
                <a:cs typeface="Arial Unicode MS" charset="0"/>
              </a:rPr>
              <a:pPr algn="r" eaLnBrk="1" hangingPunct="1">
                <a:spcBef>
                  <a:spcPct val="0"/>
                </a:spcBef>
                <a:buClrTx/>
                <a:buFontTx/>
                <a:buNone/>
              </a:pPr>
              <a:t>4</a:t>
            </a:fld>
            <a:endParaRPr lang="en-US" altLang="cs-CZ">
              <a:latin typeface="Calibri" pitchFamily="34" charset="0"/>
              <a:cs typeface="Arial Unicode MS" charset="0"/>
            </a:endParaRPr>
          </a:p>
        </p:txBody>
      </p:sp>
      <p:sp>
        <p:nvSpPr>
          <p:cNvPr id="21510"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A4610FE-FC96-40AD-8B80-6ABF07445E30}" type="slidenum">
              <a:rPr lang="en-GB" altLang="cs-CZ" sz="1400"/>
              <a:pPr algn="r" eaLnBrk="1" hangingPunct="1">
                <a:lnSpc>
                  <a:spcPct val="95000"/>
                </a:lnSpc>
                <a:spcBef>
                  <a:spcPct val="0"/>
                </a:spcBef>
                <a:buClrTx/>
                <a:buFontTx/>
                <a:buNone/>
              </a:pPr>
              <a:t>4</a:t>
            </a:fld>
            <a:endParaRPr lang="en-GB" altLang="cs-CZ" sz="1400"/>
          </a:p>
        </p:txBody>
      </p:sp>
      <p:sp>
        <p:nvSpPr>
          <p:cNvPr id="21511"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D1C3BE9-7912-4F87-A5CA-C94C30103B6D}" type="slidenum">
              <a:rPr lang="en-GB" altLang="cs-CZ" sz="1400"/>
              <a:pPr algn="r" eaLnBrk="1" hangingPunct="1">
                <a:lnSpc>
                  <a:spcPct val="95000"/>
                </a:lnSpc>
                <a:spcBef>
                  <a:spcPct val="0"/>
                </a:spcBef>
                <a:buClrTx/>
                <a:buFontTx/>
                <a:buNone/>
              </a:pPr>
              <a:t>4</a:t>
            </a:fld>
            <a:endParaRPr lang="en-GB" altLang="cs-CZ" sz="1400"/>
          </a:p>
        </p:txBody>
      </p:sp>
      <p:sp>
        <p:nvSpPr>
          <p:cNvPr id="21512"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AE0C587-157A-43AB-8365-A836328961C3}" type="slidenum">
              <a:rPr lang="en-GB" altLang="cs-CZ" sz="1400"/>
              <a:pPr algn="r" eaLnBrk="1" hangingPunct="1">
                <a:lnSpc>
                  <a:spcPct val="95000"/>
                </a:lnSpc>
                <a:spcBef>
                  <a:spcPct val="0"/>
                </a:spcBef>
                <a:buClrTx/>
                <a:buFontTx/>
                <a:buNone/>
              </a:pPr>
              <a:t>4</a:t>
            </a:fld>
            <a:endParaRPr lang="en-GB" altLang="cs-CZ" sz="1400"/>
          </a:p>
        </p:txBody>
      </p:sp>
      <p:sp>
        <p:nvSpPr>
          <p:cNvPr id="21513"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042EF9B-8C8F-43F8-9E47-E3EB0987C2E6}" type="slidenum">
              <a:rPr lang="en-GB" altLang="cs-CZ" sz="1400"/>
              <a:pPr algn="r" eaLnBrk="1" hangingPunct="1">
                <a:lnSpc>
                  <a:spcPct val="95000"/>
                </a:lnSpc>
                <a:spcBef>
                  <a:spcPct val="0"/>
                </a:spcBef>
                <a:buClrTx/>
                <a:buFontTx/>
                <a:buNone/>
              </a:pPr>
              <a:t>4</a:t>
            </a:fld>
            <a:endParaRPr lang="en-GB" altLang="cs-CZ" sz="1400"/>
          </a:p>
        </p:txBody>
      </p:sp>
      <p:sp>
        <p:nvSpPr>
          <p:cNvPr id="21514" name="Freeform 7"/>
          <p:cNvSpPr>
            <a:spLocks noChangeArrowheads="1"/>
          </p:cNvSpPr>
          <p:nvPr/>
        </p:nvSpPr>
        <p:spPr bwMode="auto">
          <a:xfrm>
            <a:off x="4763" y="303213"/>
            <a:ext cx="1587"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07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1515"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1516"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1517"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283834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355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88F24064-572A-4529-9316-A3E22E8BFD5A}" type="slidenum">
              <a:rPr lang="en-US" altLang="cs-CZ">
                <a:latin typeface="Calibri" pitchFamily="34" charset="0"/>
              </a:rPr>
              <a:pPr>
                <a:spcBef>
                  <a:spcPct val="0"/>
                </a:spcBef>
                <a:buClrTx/>
                <a:buFontTx/>
                <a:buNone/>
              </a:pPr>
              <a:t>5</a:t>
            </a:fld>
            <a:endParaRPr lang="en-US" altLang="cs-CZ">
              <a:latin typeface="Calibri" pitchFamily="34" charset="0"/>
            </a:endParaRPr>
          </a:p>
        </p:txBody>
      </p:sp>
      <p:sp>
        <p:nvSpPr>
          <p:cNvPr id="2355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355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E4D3C376-233D-42F3-8AA1-997DCB0082CF}" type="slidenum">
              <a:rPr lang="en-US" altLang="cs-CZ">
                <a:latin typeface="Calibri" pitchFamily="34" charset="0"/>
                <a:cs typeface="Arial Unicode MS" charset="0"/>
              </a:rPr>
              <a:pPr algn="r" eaLnBrk="1" hangingPunct="1">
                <a:spcBef>
                  <a:spcPct val="0"/>
                </a:spcBef>
                <a:buClrTx/>
                <a:buFontTx/>
                <a:buNone/>
              </a:pPr>
              <a:t>5</a:t>
            </a:fld>
            <a:endParaRPr lang="en-US" altLang="cs-CZ">
              <a:latin typeface="Calibri" pitchFamily="34" charset="0"/>
              <a:cs typeface="Arial Unicode MS" charset="0"/>
            </a:endParaRPr>
          </a:p>
        </p:txBody>
      </p:sp>
      <p:sp>
        <p:nvSpPr>
          <p:cNvPr id="23558"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5A0DD05-879F-4454-B637-CA283CB7B509}" type="slidenum">
              <a:rPr lang="en-GB" altLang="cs-CZ" sz="1400"/>
              <a:pPr algn="r" eaLnBrk="1" hangingPunct="1">
                <a:lnSpc>
                  <a:spcPct val="95000"/>
                </a:lnSpc>
                <a:spcBef>
                  <a:spcPct val="0"/>
                </a:spcBef>
                <a:buClrTx/>
                <a:buFontTx/>
                <a:buNone/>
              </a:pPr>
              <a:t>5</a:t>
            </a:fld>
            <a:endParaRPr lang="en-GB" altLang="cs-CZ" sz="1400"/>
          </a:p>
        </p:txBody>
      </p:sp>
      <p:sp>
        <p:nvSpPr>
          <p:cNvPr id="23559"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1C6DB08-303D-4B8D-B248-B013E1523FED}" type="slidenum">
              <a:rPr lang="en-GB" altLang="cs-CZ" sz="1400"/>
              <a:pPr algn="r" eaLnBrk="1" hangingPunct="1">
                <a:lnSpc>
                  <a:spcPct val="95000"/>
                </a:lnSpc>
                <a:spcBef>
                  <a:spcPct val="0"/>
                </a:spcBef>
                <a:buClrTx/>
                <a:buFontTx/>
                <a:buNone/>
              </a:pPr>
              <a:t>5</a:t>
            </a:fld>
            <a:endParaRPr lang="en-GB" altLang="cs-CZ" sz="1400"/>
          </a:p>
        </p:txBody>
      </p:sp>
      <p:sp>
        <p:nvSpPr>
          <p:cNvPr id="23560"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CDD0823-BFE9-4C09-9815-7A811537F71A}" type="slidenum">
              <a:rPr lang="en-GB" altLang="cs-CZ" sz="1400"/>
              <a:pPr algn="r" eaLnBrk="1" hangingPunct="1">
                <a:lnSpc>
                  <a:spcPct val="95000"/>
                </a:lnSpc>
                <a:spcBef>
                  <a:spcPct val="0"/>
                </a:spcBef>
                <a:buClrTx/>
                <a:buFontTx/>
                <a:buNone/>
              </a:pPr>
              <a:t>5</a:t>
            </a:fld>
            <a:endParaRPr lang="en-GB" altLang="cs-CZ" sz="1400"/>
          </a:p>
        </p:txBody>
      </p:sp>
      <p:sp>
        <p:nvSpPr>
          <p:cNvPr id="23561"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A7AFA97-3738-44ED-B2FC-D0B9E927B270}" type="slidenum">
              <a:rPr lang="en-GB" altLang="cs-CZ" sz="1400"/>
              <a:pPr algn="r" eaLnBrk="1" hangingPunct="1">
                <a:lnSpc>
                  <a:spcPct val="95000"/>
                </a:lnSpc>
                <a:spcBef>
                  <a:spcPct val="0"/>
                </a:spcBef>
                <a:buClrTx/>
                <a:buFontTx/>
                <a:buNone/>
              </a:pPr>
              <a:t>5</a:t>
            </a:fld>
            <a:endParaRPr lang="en-GB" altLang="cs-CZ" sz="1400"/>
          </a:p>
        </p:txBody>
      </p:sp>
      <p:sp>
        <p:nvSpPr>
          <p:cNvPr id="23562" name="Freeform 7"/>
          <p:cNvSpPr>
            <a:spLocks noChangeArrowheads="1"/>
          </p:cNvSpPr>
          <p:nvPr/>
        </p:nvSpPr>
        <p:spPr bwMode="auto">
          <a:xfrm>
            <a:off x="4763" y="303213"/>
            <a:ext cx="1587"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07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3563"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3564"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3565"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453091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5603"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125930D4-35DF-4981-B6D1-93E97108CB71}" type="slidenum">
              <a:rPr lang="en-US" altLang="cs-CZ">
                <a:latin typeface="Calibri" pitchFamily="34" charset="0"/>
              </a:rPr>
              <a:pPr>
                <a:spcBef>
                  <a:spcPct val="0"/>
                </a:spcBef>
                <a:buClrTx/>
                <a:buFontTx/>
                <a:buNone/>
              </a:pPr>
              <a:t>6</a:t>
            </a:fld>
            <a:endParaRPr lang="en-US" altLang="cs-CZ">
              <a:latin typeface="Calibri" pitchFamily="34" charset="0"/>
            </a:endParaRPr>
          </a:p>
        </p:txBody>
      </p:sp>
      <p:sp>
        <p:nvSpPr>
          <p:cNvPr id="25604"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5605"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5A1DC924-5D23-483F-84E2-CF58D0A052EA}" type="slidenum">
              <a:rPr lang="en-US" altLang="cs-CZ">
                <a:latin typeface="Calibri" pitchFamily="34" charset="0"/>
                <a:cs typeface="Arial Unicode MS" charset="0"/>
              </a:rPr>
              <a:pPr algn="r" eaLnBrk="1" hangingPunct="1">
                <a:spcBef>
                  <a:spcPct val="0"/>
                </a:spcBef>
                <a:buClrTx/>
                <a:buFontTx/>
                <a:buNone/>
              </a:pPr>
              <a:t>6</a:t>
            </a:fld>
            <a:endParaRPr lang="en-US" altLang="cs-CZ">
              <a:latin typeface="Calibri" pitchFamily="34" charset="0"/>
              <a:cs typeface="Arial Unicode MS" charset="0"/>
            </a:endParaRPr>
          </a:p>
        </p:txBody>
      </p:sp>
      <p:sp>
        <p:nvSpPr>
          <p:cNvPr id="25606" name="Text Box 3"/>
          <p:cNvSpPr txBox="1">
            <a:spLocks noChangeArrowheads="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22516980-FB3F-4F90-9A03-AF1FCF08F348}" type="slidenum">
              <a:rPr lang="en-GB" altLang="cs-CZ">
                <a:latin typeface="Calibri" pitchFamily="34" charset="0"/>
              </a:rPr>
              <a:pPr algn="r" eaLnBrk="1" hangingPunct="1">
                <a:spcBef>
                  <a:spcPct val="0"/>
                </a:spcBef>
                <a:buClrTx/>
                <a:buFontTx/>
                <a:buNone/>
              </a:pPr>
              <a:t>6</a:t>
            </a:fld>
            <a:endParaRPr lang="en-GB" altLang="cs-CZ">
              <a:latin typeface="Calibri" pitchFamily="34" charset="0"/>
            </a:endParaRPr>
          </a:p>
        </p:txBody>
      </p:sp>
      <p:sp>
        <p:nvSpPr>
          <p:cNvPr id="25607" name="Text Box 4"/>
          <p:cNvSpPr txBox="1">
            <a:spLocks noChangeArrowheads="1"/>
          </p:cNvSpPr>
          <p:nvPr/>
        </p:nvSpPr>
        <p:spPr bwMode="auto">
          <a:xfrm>
            <a:off x="3813175" y="9371013"/>
            <a:ext cx="29114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7C87AFB-007E-4D8A-8E65-089F3C5CFA4F}" type="slidenum">
              <a:rPr lang="en-GB" altLang="cs-CZ" sz="1400">
                <a:cs typeface="Arial Unicode MS" charset="0"/>
              </a:rPr>
              <a:pPr algn="r" eaLnBrk="1" hangingPunct="1">
                <a:lnSpc>
                  <a:spcPct val="95000"/>
                </a:lnSpc>
                <a:spcBef>
                  <a:spcPct val="0"/>
                </a:spcBef>
                <a:buClrTx/>
                <a:buFontTx/>
                <a:buNone/>
              </a:pPr>
              <a:t>6</a:t>
            </a:fld>
            <a:endParaRPr lang="en-GB" altLang="cs-CZ" sz="1400">
              <a:cs typeface="Arial Unicode MS" charset="0"/>
            </a:endParaRPr>
          </a:p>
        </p:txBody>
      </p:sp>
      <p:sp>
        <p:nvSpPr>
          <p:cNvPr id="25608" name="Text Box 5"/>
          <p:cNvSpPr txBox="1">
            <a:spLocks noChangeArrowheads="1"/>
          </p:cNvSpPr>
          <p:nvPr/>
        </p:nvSpPr>
        <p:spPr bwMode="auto">
          <a:xfrm>
            <a:off x="3813175" y="9371013"/>
            <a:ext cx="291623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3D8849D9-3131-4059-B860-4324C9146834}" type="slidenum">
              <a:rPr lang="en-GB" altLang="cs-CZ" sz="1400">
                <a:cs typeface="Arial Unicode MS" charset="0"/>
              </a:rPr>
              <a:pPr algn="r" eaLnBrk="1" hangingPunct="1">
                <a:lnSpc>
                  <a:spcPct val="95000"/>
                </a:lnSpc>
                <a:spcBef>
                  <a:spcPct val="0"/>
                </a:spcBef>
                <a:buClrTx/>
                <a:buFontTx/>
                <a:buNone/>
              </a:pPr>
              <a:t>6</a:t>
            </a:fld>
            <a:endParaRPr lang="en-GB" altLang="cs-CZ" sz="1400">
              <a:cs typeface="Arial Unicode MS" charset="0"/>
            </a:endParaRPr>
          </a:p>
        </p:txBody>
      </p:sp>
      <p:sp>
        <p:nvSpPr>
          <p:cNvPr id="25609" name="Text Box 6"/>
          <p:cNvSpPr txBox="1">
            <a:spLocks noChangeArrowheads="1"/>
          </p:cNvSpPr>
          <p:nvPr/>
        </p:nvSpPr>
        <p:spPr bwMode="auto">
          <a:xfrm>
            <a:off x="901700" y="749300"/>
            <a:ext cx="4930775" cy="3697288"/>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25610" name="Rectangle 7"/>
          <p:cNvSpPr>
            <a:spLocks noGrp="1" noChangeArrowheads="1"/>
          </p:cNvSpPr>
          <p:nvPr>
            <p:ph type="body"/>
          </p:nvPr>
        </p:nvSpPr>
        <p:spPr>
          <a:xfrm>
            <a:off x="673100" y="4686300"/>
            <a:ext cx="5389563" cy="4440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5611" name="Text Box 8"/>
          <p:cNvSpPr txBox="1">
            <a:spLocks noChangeArrowheads="1"/>
          </p:cNvSpPr>
          <p:nvPr/>
        </p:nvSpPr>
        <p:spPr bwMode="auto">
          <a:xfrm>
            <a:off x="0" y="0"/>
            <a:ext cx="29194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cs-CZ" altLang="cs-CZ">
                <a:latin typeface="Calibri" pitchFamily="34" charset="0"/>
              </a:rPr>
              <a:t>Nový Občanský zákoník a jeho dopad na poskytování dopravních služeb</a:t>
            </a:r>
          </a:p>
        </p:txBody>
      </p:sp>
      <p:sp>
        <p:nvSpPr>
          <p:cNvPr id="25612" name="Text Box 9"/>
          <p:cNvSpPr txBox="1">
            <a:spLocks noChangeArrowheads="1"/>
          </p:cNvSpPr>
          <p:nvPr/>
        </p:nvSpPr>
        <p:spPr bwMode="auto">
          <a:xfrm>
            <a:off x="3814763" y="0"/>
            <a:ext cx="291941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r>
              <a:rPr lang="cs-CZ" altLang="cs-CZ">
                <a:latin typeface="Calibri" pitchFamily="34" charset="0"/>
              </a:rPr>
              <a:t>7. IV 2014</a:t>
            </a:r>
          </a:p>
        </p:txBody>
      </p:sp>
    </p:spTree>
    <p:extLst>
      <p:ext uri="{BB962C8B-B14F-4D97-AF65-F5344CB8AC3E}">
        <p14:creationId xmlns:p14="http://schemas.microsoft.com/office/powerpoint/2010/main" val="234160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765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2360FC47-E818-4D57-A28F-0BBAB96F7E40}" type="slidenum">
              <a:rPr lang="en-US" altLang="cs-CZ">
                <a:latin typeface="Calibri" pitchFamily="34" charset="0"/>
              </a:rPr>
              <a:pPr>
                <a:spcBef>
                  <a:spcPct val="0"/>
                </a:spcBef>
                <a:buClrTx/>
                <a:buFontTx/>
                <a:buNone/>
              </a:pPr>
              <a:t>7</a:t>
            </a:fld>
            <a:endParaRPr lang="en-US" altLang="cs-CZ">
              <a:latin typeface="Calibri" pitchFamily="34" charset="0"/>
            </a:endParaRPr>
          </a:p>
        </p:txBody>
      </p:sp>
      <p:sp>
        <p:nvSpPr>
          <p:cNvPr id="27652"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7653"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7F1DA028-6517-43DB-8C47-E4245461E30C}" type="slidenum">
              <a:rPr lang="en-US" altLang="cs-CZ">
                <a:latin typeface="Calibri" pitchFamily="34" charset="0"/>
                <a:cs typeface="Arial Unicode MS" charset="0"/>
              </a:rPr>
              <a:pPr algn="r" eaLnBrk="1" hangingPunct="1">
                <a:spcBef>
                  <a:spcPct val="0"/>
                </a:spcBef>
                <a:buClrTx/>
                <a:buFontTx/>
                <a:buNone/>
              </a:pPr>
              <a:t>7</a:t>
            </a:fld>
            <a:endParaRPr lang="en-US" altLang="cs-CZ">
              <a:latin typeface="Calibri" pitchFamily="34" charset="0"/>
              <a:cs typeface="Arial Unicode MS" charset="0"/>
            </a:endParaRPr>
          </a:p>
        </p:txBody>
      </p:sp>
      <p:sp>
        <p:nvSpPr>
          <p:cNvPr id="27654" name="Text Box 3"/>
          <p:cNvSpPr txBox="1">
            <a:spLocks noChangeArrowheads="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9D1ECB07-7930-46F4-8749-2F2EDB7CE537}" type="slidenum">
              <a:rPr lang="en-GB" altLang="cs-CZ">
                <a:latin typeface="Calibri" pitchFamily="34" charset="0"/>
              </a:rPr>
              <a:pPr algn="r" eaLnBrk="1" hangingPunct="1">
                <a:spcBef>
                  <a:spcPct val="0"/>
                </a:spcBef>
                <a:buClrTx/>
                <a:buFontTx/>
                <a:buNone/>
              </a:pPr>
              <a:t>7</a:t>
            </a:fld>
            <a:endParaRPr lang="en-GB" altLang="cs-CZ">
              <a:latin typeface="Calibri" pitchFamily="34" charset="0"/>
            </a:endParaRPr>
          </a:p>
        </p:txBody>
      </p:sp>
      <p:sp>
        <p:nvSpPr>
          <p:cNvPr id="27655" name="Text Box 4"/>
          <p:cNvSpPr txBox="1">
            <a:spLocks noChangeArrowheads="1"/>
          </p:cNvSpPr>
          <p:nvPr/>
        </p:nvSpPr>
        <p:spPr bwMode="auto">
          <a:xfrm>
            <a:off x="3813175" y="9371013"/>
            <a:ext cx="29114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EC2B364-6C30-40C8-B1F6-0FDB13B8F190}" type="slidenum">
              <a:rPr lang="en-GB" altLang="cs-CZ" sz="1400">
                <a:cs typeface="Arial Unicode MS" charset="0"/>
              </a:rPr>
              <a:pPr algn="r" eaLnBrk="1" hangingPunct="1">
                <a:lnSpc>
                  <a:spcPct val="95000"/>
                </a:lnSpc>
                <a:spcBef>
                  <a:spcPct val="0"/>
                </a:spcBef>
                <a:buClrTx/>
                <a:buFontTx/>
                <a:buNone/>
              </a:pPr>
              <a:t>7</a:t>
            </a:fld>
            <a:endParaRPr lang="en-GB" altLang="cs-CZ" sz="1400">
              <a:cs typeface="Arial Unicode MS" charset="0"/>
            </a:endParaRPr>
          </a:p>
        </p:txBody>
      </p:sp>
      <p:sp>
        <p:nvSpPr>
          <p:cNvPr id="27656" name="Text Box 5"/>
          <p:cNvSpPr txBox="1">
            <a:spLocks noChangeArrowheads="1"/>
          </p:cNvSpPr>
          <p:nvPr/>
        </p:nvSpPr>
        <p:spPr bwMode="auto">
          <a:xfrm>
            <a:off x="3813175" y="9371013"/>
            <a:ext cx="291623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228227A-6FA7-4040-AAB9-E56862DCBCBE}" type="slidenum">
              <a:rPr lang="en-GB" altLang="cs-CZ" sz="1400">
                <a:cs typeface="Arial Unicode MS" charset="0"/>
              </a:rPr>
              <a:pPr algn="r" eaLnBrk="1" hangingPunct="1">
                <a:lnSpc>
                  <a:spcPct val="95000"/>
                </a:lnSpc>
                <a:spcBef>
                  <a:spcPct val="0"/>
                </a:spcBef>
                <a:buClrTx/>
                <a:buFontTx/>
                <a:buNone/>
              </a:pPr>
              <a:t>7</a:t>
            </a:fld>
            <a:endParaRPr lang="en-GB" altLang="cs-CZ" sz="1400">
              <a:cs typeface="Arial Unicode MS" charset="0"/>
            </a:endParaRPr>
          </a:p>
        </p:txBody>
      </p:sp>
      <p:sp>
        <p:nvSpPr>
          <p:cNvPr id="27657" name="Text Box 6"/>
          <p:cNvSpPr txBox="1">
            <a:spLocks noChangeArrowheads="1"/>
          </p:cNvSpPr>
          <p:nvPr/>
        </p:nvSpPr>
        <p:spPr bwMode="auto">
          <a:xfrm>
            <a:off x="901700" y="749300"/>
            <a:ext cx="4929188" cy="3697288"/>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27658" name="Rectangle 7"/>
          <p:cNvSpPr>
            <a:spLocks noGrp="1" noChangeArrowheads="1"/>
          </p:cNvSpPr>
          <p:nvPr>
            <p:ph type="body"/>
          </p:nvPr>
        </p:nvSpPr>
        <p:spPr>
          <a:xfrm>
            <a:off x="673100" y="4686300"/>
            <a:ext cx="5389563" cy="4440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7659" name="Text Box 8"/>
          <p:cNvSpPr txBox="1">
            <a:spLocks noChangeArrowheads="1"/>
          </p:cNvSpPr>
          <p:nvPr/>
        </p:nvSpPr>
        <p:spPr bwMode="auto">
          <a:xfrm>
            <a:off x="0" y="0"/>
            <a:ext cx="29194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cs-CZ" altLang="cs-CZ">
                <a:latin typeface="Calibri" pitchFamily="34" charset="0"/>
              </a:rPr>
              <a:t>Nový Občanský zákoník a jeho dopad na poskytování dopravních služeb</a:t>
            </a:r>
          </a:p>
        </p:txBody>
      </p:sp>
      <p:sp>
        <p:nvSpPr>
          <p:cNvPr id="27660" name="Text Box 9"/>
          <p:cNvSpPr txBox="1">
            <a:spLocks noChangeArrowheads="1"/>
          </p:cNvSpPr>
          <p:nvPr/>
        </p:nvSpPr>
        <p:spPr bwMode="auto">
          <a:xfrm>
            <a:off x="3814763" y="0"/>
            <a:ext cx="291941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r>
              <a:rPr lang="cs-CZ" altLang="cs-CZ">
                <a:latin typeface="Calibri" pitchFamily="34" charset="0"/>
              </a:rPr>
              <a:t>7. IV 2014</a:t>
            </a:r>
          </a:p>
        </p:txBody>
      </p:sp>
    </p:spTree>
    <p:extLst>
      <p:ext uri="{BB962C8B-B14F-4D97-AF65-F5344CB8AC3E}">
        <p14:creationId xmlns:p14="http://schemas.microsoft.com/office/powerpoint/2010/main" val="2686470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969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411B9B4A-5C78-4472-B4F1-683A1D5B9047}" type="slidenum">
              <a:rPr lang="en-US" altLang="cs-CZ">
                <a:latin typeface="Calibri" pitchFamily="34" charset="0"/>
              </a:rPr>
              <a:pPr>
                <a:spcBef>
                  <a:spcPct val="0"/>
                </a:spcBef>
                <a:buClrTx/>
                <a:buFontTx/>
                <a:buNone/>
              </a:pPr>
              <a:t>8</a:t>
            </a:fld>
            <a:endParaRPr lang="en-US" altLang="cs-CZ">
              <a:latin typeface="Calibri" pitchFamily="34" charset="0"/>
            </a:endParaRPr>
          </a:p>
        </p:txBody>
      </p:sp>
      <p:sp>
        <p:nvSpPr>
          <p:cNvPr id="2970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970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CFBEE9BB-9E34-4D61-8E3F-6725C4EA3DC2}" type="slidenum">
              <a:rPr lang="en-US" altLang="cs-CZ">
                <a:latin typeface="Calibri" pitchFamily="34" charset="0"/>
                <a:cs typeface="Arial Unicode MS" charset="0"/>
              </a:rPr>
              <a:pPr algn="r" eaLnBrk="1" hangingPunct="1">
                <a:spcBef>
                  <a:spcPct val="0"/>
                </a:spcBef>
                <a:buClrTx/>
                <a:buFontTx/>
                <a:buNone/>
              </a:pPr>
              <a:t>8</a:t>
            </a:fld>
            <a:endParaRPr lang="en-US" altLang="cs-CZ">
              <a:latin typeface="Calibri" pitchFamily="34" charset="0"/>
              <a:cs typeface="Arial Unicode MS" charset="0"/>
            </a:endParaRPr>
          </a:p>
        </p:txBody>
      </p:sp>
      <p:sp>
        <p:nvSpPr>
          <p:cNvPr id="29702"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756700F-E881-455C-8021-25AFD91F5CB0}" type="slidenum">
              <a:rPr lang="en-GB" altLang="cs-CZ" sz="1400"/>
              <a:pPr algn="r" eaLnBrk="1" hangingPunct="1">
                <a:lnSpc>
                  <a:spcPct val="95000"/>
                </a:lnSpc>
                <a:spcBef>
                  <a:spcPct val="0"/>
                </a:spcBef>
                <a:buClrTx/>
                <a:buFontTx/>
                <a:buNone/>
              </a:pPr>
              <a:t>8</a:t>
            </a:fld>
            <a:endParaRPr lang="en-GB" altLang="cs-CZ" sz="1400"/>
          </a:p>
        </p:txBody>
      </p:sp>
      <p:sp>
        <p:nvSpPr>
          <p:cNvPr id="29703"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330FD6FD-374E-4C80-8E9E-FAD7ABBF7542}" type="slidenum">
              <a:rPr lang="en-GB" altLang="cs-CZ" sz="1400"/>
              <a:pPr algn="r" eaLnBrk="1" hangingPunct="1">
                <a:lnSpc>
                  <a:spcPct val="95000"/>
                </a:lnSpc>
                <a:spcBef>
                  <a:spcPct val="0"/>
                </a:spcBef>
                <a:buClrTx/>
                <a:buFontTx/>
                <a:buNone/>
              </a:pPr>
              <a:t>8</a:t>
            </a:fld>
            <a:endParaRPr lang="en-GB" altLang="cs-CZ" sz="1400"/>
          </a:p>
        </p:txBody>
      </p:sp>
      <p:sp>
        <p:nvSpPr>
          <p:cNvPr id="29704"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1A95498-1187-4AA5-987B-C52974F65B98}" type="slidenum">
              <a:rPr lang="en-GB" altLang="cs-CZ" sz="1400"/>
              <a:pPr algn="r" eaLnBrk="1" hangingPunct="1">
                <a:lnSpc>
                  <a:spcPct val="95000"/>
                </a:lnSpc>
                <a:spcBef>
                  <a:spcPct val="0"/>
                </a:spcBef>
                <a:buClrTx/>
                <a:buFontTx/>
                <a:buNone/>
              </a:pPr>
              <a:t>8</a:t>
            </a:fld>
            <a:endParaRPr lang="en-GB" altLang="cs-CZ" sz="1400"/>
          </a:p>
        </p:txBody>
      </p:sp>
      <p:sp>
        <p:nvSpPr>
          <p:cNvPr id="29705" name="Text Box 6"/>
          <p:cNvSpPr txBox="1">
            <a:spLocks noChangeArrowheads="1"/>
          </p:cNvSpPr>
          <p:nvPr/>
        </p:nvSpPr>
        <p:spPr bwMode="auto">
          <a:xfrm>
            <a:off x="917575" y="693738"/>
            <a:ext cx="5019675" cy="3427412"/>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29706" name="Rectangle 7"/>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9707" name="Text Box 8"/>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133637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3174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1A86D33C-1C94-4395-98CD-212130E10795}" type="slidenum">
              <a:rPr lang="en-US" altLang="cs-CZ">
                <a:latin typeface="Calibri" pitchFamily="34" charset="0"/>
              </a:rPr>
              <a:pPr>
                <a:spcBef>
                  <a:spcPct val="0"/>
                </a:spcBef>
                <a:buClrTx/>
                <a:buFontTx/>
                <a:buNone/>
              </a:pPr>
              <a:t>9</a:t>
            </a:fld>
            <a:endParaRPr lang="en-US" altLang="cs-CZ">
              <a:latin typeface="Calibri" pitchFamily="34" charset="0"/>
            </a:endParaRPr>
          </a:p>
        </p:txBody>
      </p:sp>
      <p:sp>
        <p:nvSpPr>
          <p:cNvPr id="3174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3174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179F41B2-DCB4-4370-AA03-FB3F976C1C99}" type="slidenum">
              <a:rPr lang="en-US" altLang="cs-CZ">
                <a:latin typeface="Calibri" pitchFamily="34" charset="0"/>
                <a:cs typeface="Arial Unicode MS" charset="0"/>
              </a:rPr>
              <a:pPr algn="r" eaLnBrk="1" hangingPunct="1">
                <a:spcBef>
                  <a:spcPct val="0"/>
                </a:spcBef>
                <a:buClrTx/>
                <a:buFontTx/>
                <a:buNone/>
              </a:pPr>
              <a:t>9</a:t>
            </a:fld>
            <a:endParaRPr lang="en-US" altLang="cs-CZ">
              <a:latin typeface="Calibri" pitchFamily="34" charset="0"/>
              <a:cs typeface="Arial Unicode MS" charset="0"/>
            </a:endParaRPr>
          </a:p>
        </p:txBody>
      </p:sp>
      <p:sp>
        <p:nvSpPr>
          <p:cNvPr id="31750"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AF846E5-57DD-4BDE-B90B-6F4FA57DEC26}" type="slidenum">
              <a:rPr lang="en-GB" altLang="cs-CZ" sz="1400"/>
              <a:pPr algn="r" eaLnBrk="1" hangingPunct="1">
                <a:lnSpc>
                  <a:spcPct val="95000"/>
                </a:lnSpc>
                <a:spcBef>
                  <a:spcPct val="0"/>
                </a:spcBef>
                <a:buClrTx/>
                <a:buFontTx/>
                <a:buNone/>
              </a:pPr>
              <a:t>9</a:t>
            </a:fld>
            <a:endParaRPr lang="en-GB" altLang="cs-CZ" sz="1400"/>
          </a:p>
        </p:txBody>
      </p:sp>
      <p:sp>
        <p:nvSpPr>
          <p:cNvPr id="31751"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47D17DE-6FDE-420F-B728-17F46D27B8AB}" type="slidenum">
              <a:rPr lang="en-GB" altLang="cs-CZ" sz="1400"/>
              <a:pPr algn="r" eaLnBrk="1" hangingPunct="1">
                <a:lnSpc>
                  <a:spcPct val="95000"/>
                </a:lnSpc>
                <a:spcBef>
                  <a:spcPct val="0"/>
                </a:spcBef>
                <a:buClrTx/>
                <a:buFontTx/>
                <a:buNone/>
              </a:pPr>
              <a:t>9</a:t>
            </a:fld>
            <a:endParaRPr lang="en-GB" altLang="cs-CZ" sz="1400"/>
          </a:p>
        </p:txBody>
      </p:sp>
      <p:sp>
        <p:nvSpPr>
          <p:cNvPr id="31752"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BAB9754-4B5A-475F-BCB6-E5D6E5C8300C}" type="slidenum">
              <a:rPr lang="en-GB" altLang="cs-CZ" sz="1400"/>
              <a:pPr algn="r" eaLnBrk="1" hangingPunct="1">
                <a:lnSpc>
                  <a:spcPct val="95000"/>
                </a:lnSpc>
                <a:spcBef>
                  <a:spcPct val="0"/>
                </a:spcBef>
                <a:buClrTx/>
                <a:buFontTx/>
                <a:buNone/>
              </a:pPr>
              <a:t>9</a:t>
            </a:fld>
            <a:endParaRPr lang="en-GB" altLang="cs-CZ" sz="1400"/>
          </a:p>
        </p:txBody>
      </p:sp>
      <p:sp>
        <p:nvSpPr>
          <p:cNvPr id="31753"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3B72CF4-C3BB-414A-AB53-643344D9EC63}" type="slidenum">
              <a:rPr lang="en-GB" altLang="cs-CZ" sz="1400"/>
              <a:pPr algn="r" eaLnBrk="1" hangingPunct="1">
                <a:lnSpc>
                  <a:spcPct val="95000"/>
                </a:lnSpc>
                <a:spcBef>
                  <a:spcPct val="0"/>
                </a:spcBef>
                <a:buClrTx/>
                <a:buFontTx/>
                <a:buNone/>
              </a:pPr>
              <a:t>9</a:t>
            </a:fld>
            <a:endParaRPr lang="en-GB" altLang="cs-CZ" sz="1400"/>
          </a:p>
        </p:txBody>
      </p:sp>
      <p:sp>
        <p:nvSpPr>
          <p:cNvPr id="31754" name="Freeform 7"/>
          <p:cNvSpPr>
            <a:spLocks noChangeArrowheads="1"/>
          </p:cNvSpPr>
          <p:nvPr/>
        </p:nvSpPr>
        <p:spPr bwMode="auto">
          <a:xfrm>
            <a:off x="4763" y="303213"/>
            <a:ext cx="1587"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07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31755"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31756"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31757"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900913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3379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4C6C9267-02A7-454C-8577-C7677A55779E}" type="slidenum">
              <a:rPr lang="en-US" altLang="cs-CZ">
                <a:latin typeface="Calibri" pitchFamily="34" charset="0"/>
              </a:rPr>
              <a:pPr>
                <a:spcBef>
                  <a:spcPct val="0"/>
                </a:spcBef>
                <a:buClrTx/>
                <a:buFontTx/>
                <a:buNone/>
              </a:pPr>
              <a:t>10</a:t>
            </a:fld>
            <a:endParaRPr lang="en-US" altLang="cs-CZ">
              <a:latin typeface="Calibri" pitchFamily="34" charset="0"/>
            </a:endParaRPr>
          </a:p>
        </p:txBody>
      </p:sp>
      <p:sp>
        <p:nvSpPr>
          <p:cNvPr id="3379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3379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FA601E56-4CE4-4B7A-892E-70583AA66274}" type="slidenum">
              <a:rPr lang="en-US" altLang="cs-CZ">
                <a:latin typeface="Calibri" pitchFamily="34" charset="0"/>
                <a:cs typeface="Arial Unicode MS" charset="0"/>
              </a:rPr>
              <a:pPr algn="r" eaLnBrk="1" hangingPunct="1">
                <a:spcBef>
                  <a:spcPct val="0"/>
                </a:spcBef>
                <a:buClrTx/>
                <a:buFontTx/>
                <a:buNone/>
              </a:pPr>
              <a:t>10</a:t>
            </a:fld>
            <a:endParaRPr lang="en-US" altLang="cs-CZ">
              <a:latin typeface="Calibri" pitchFamily="34" charset="0"/>
              <a:cs typeface="Arial Unicode MS" charset="0"/>
            </a:endParaRPr>
          </a:p>
        </p:txBody>
      </p:sp>
      <p:sp>
        <p:nvSpPr>
          <p:cNvPr id="33798"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7420545-47F3-4FE7-858B-3E282359528A}" type="slidenum">
              <a:rPr lang="en-GB" altLang="cs-CZ" sz="1400"/>
              <a:pPr algn="r" eaLnBrk="1" hangingPunct="1">
                <a:lnSpc>
                  <a:spcPct val="95000"/>
                </a:lnSpc>
                <a:spcBef>
                  <a:spcPct val="0"/>
                </a:spcBef>
                <a:buClrTx/>
                <a:buFontTx/>
                <a:buNone/>
              </a:pPr>
              <a:t>10</a:t>
            </a:fld>
            <a:endParaRPr lang="en-GB" altLang="cs-CZ" sz="1400"/>
          </a:p>
        </p:txBody>
      </p:sp>
      <p:sp>
        <p:nvSpPr>
          <p:cNvPr id="33799"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2031BA6-B151-42AC-9391-B162F7A5CCEA}" type="slidenum">
              <a:rPr lang="en-GB" altLang="cs-CZ" sz="1400"/>
              <a:pPr algn="r" eaLnBrk="1" hangingPunct="1">
                <a:lnSpc>
                  <a:spcPct val="95000"/>
                </a:lnSpc>
                <a:spcBef>
                  <a:spcPct val="0"/>
                </a:spcBef>
                <a:buClrTx/>
                <a:buFontTx/>
                <a:buNone/>
              </a:pPr>
              <a:t>10</a:t>
            </a:fld>
            <a:endParaRPr lang="en-GB" altLang="cs-CZ" sz="1400"/>
          </a:p>
        </p:txBody>
      </p:sp>
      <p:sp>
        <p:nvSpPr>
          <p:cNvPr id="33800"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FFE963B-A83E-43B7-B146-FFDB12BD5D53}" type="slidenum">
              <a:rPr lang="en-GB" altLang="cs-CZ" sz="1400"/>
              <a:pPr algn="r" eaLnBrk="1" hangingPunct="1">
                <a:lnSpc>
                  <a:spcPct val="95000"/>
                </a:lnSpc>
                <a:spcBef>
                  <a:spcPct val="0"/>
                </a:spcBef>
                <a:buClrTx/>
                <a:buFontTx/>
                <a:buNone/>
              </a:pPr>
              <a:t>10</a:t>
            </a:fld>
            <a:endParaRPr lang="en-GB" altLang="cs-CZ" sz="1400"/>
          </a:p>
        </p:txBody>
      </p:sp>
      <p:sp>
        <p:nvSpPr>
          <p:cNvPr id="33801"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841ED56-A719-48D0-9ACC-464C9D429B98}" type="slidenum">
              <a:rPr lang="en-GB" altLang="cs-CZ" sz="1400"/>
              <a:pPr algn="r" eaLnBrk="1" hangingPunct="1">
                <a:lnSpc>
                  <a:spcPct val="95000"/>
                </a:lnSpc>
                <a:spcBef>
                  <a:spcPct val="0"/>
                </a:spcBef>
                <a:buClrTx/>
                <a:buFontTx/>
                <a:buNone/>
              </a:pPr>
              <a:t>10</a:t>
            </a:fld>
            <a:endParaRPr lang="en-GB" altLang="cs-CZ" sz="1400"/>
          </a:p>
        </p:txBody>
      </p:sp>
      <p:sp>
        <p:nvSpPr>
          <p:cNvPr id="33802" name="Freeform 7"/>
          <p:cNvSpPr>
            <a:spLocks noChangeArrowheads="1"/>
          </p:cNvSpPr>
          <p:nvPr/>
        </p:nvSpPr>
        <p:spPr bwMode="auto">
          <a:xfrm>
            <a:off x="4763" y="303213"/>
            <a:ext cx="1587"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07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33803"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33804"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33805"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4128893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35843"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D175EEC9-5D0F-4D76-8A06-2DD134B171E4}" type="slidenum">
              <a:rPr lang="en-US" altLang="cs-CZ">
                <a:latin typeface="Calibri" pitchFamily="34" charset="0"/>
              </a:rPr>
              <a:pPr>
                <a:spcBef>
                  <a:spcPct val="0"/>
                </a:spcBef>
                <a:buClrTx/>
                <a:buFontTx/>
                <a:buNone/>
              </a:pPr>
              <a:t>11</a:t>
            </a:fld>
            <a:endParaRPr lang="en-US" altLang="cs-CZ">
              <a:latin typeface="Calibri" pitchFamily="34" charset="0"/>
            </a:endParaRPr>
          </a:p>
        </p:txBody>
      </p:sp>
      <p:sp>
        <p:nvSpPr>
          <p:cNvPr id="35844"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35845"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151DED00-C72C-46E7-AD8D-B81F570021F5}" type="slidenum">
              <a:rPr lang="en-US" altLang="cs-CZ">
                <a:latin typeface="Calibri" pitchFamily="34" charset="0"/>
                <a:cs typeface="Arial Unicode MS" charset="0"/>
              </a:rPr>
              <a:pPr algn="r" eaLnBrk="1" hangingPunct="1">
                <a:spcBef>
                  <a:spcPct val="0"/>
                </a:spcBef>
                <a:buClrTx/>
                <a:buFontTx/>
                <a:buNone/>
              </a:pPr>
              <a:t>11</a:t>
            </a:fld>
            <a:endParaRPr lang="en-US" altLang="cs-CZ">
              <a:latin typeface="Calibri" pitchFamily="34" charset="0"/>
              <a:cs typeface="Arial Unicode MS" charset="0"/>
            </a:endParaRPr>
          </a:p>
        </p:txBody>
      </p:sp>
      <p:sp>
        <p:nvSpPr>
          <p:cNvPr id="35846"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78C9830-BB39-42AB-A94D-D30AF36A9462}" type="slidenum">
              <a:rPr lang="en-GB" altLang="cs-CZ" sz="1400"/>
              <a:pPr algn="r" eaLnBrk="1" hangingPunct="1">
                <a:lnSpc>
                  <a:spcPct val="95000"/>
                </a:lnSpc>
                <a:spcBef>
                  <a:spcPct val="0"/>
                </a:spcBef>
                <a:buClrTx/>
                <a:buFontTx/>
                <a:buNone/>
              </a:pPr>
              <a:t>11</a:t>
            </a:fld>
            <a:endParaRPr lang="en-GB" altLang="cs-CZ" sz="1400"/>
          </a:p>
        </p:txBody>
      </p:sp>
      <p:sp>
        <p:nvSpPr>
          <p:cNvPr id="35847"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0626504-343D-438F-8A1D-CE44801646DF}" type="slidenum">
              <a:rPr lang="en-GB" altLang="cs-CZ" sz="1400"/>
              <a:pPr algn="r" eaLnBrk="1" hangingPunct="1">
                <a:lnSpc>
                  <a:spcPct val="95000"/>
                </a:lnSpc>
                <a:spcBef>
                  <a:spcPct val="0"/>
                </a:spcBef>
                <a:buClrTx/>
                <a:buFontTx/>
                <a:buNone/>
              </a:pPr>
              <a:t>11</a:t>
            </a:fld>
            <a:endParaRPr lang="en-GB" altLang="cs-CZ" sz="1400"/>
          </a:p>
        </p:txBody>
      </p:sp>
      <p:sp>
        <p:nvSpPr>
          <p:cNvPr id="35848"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F9C8B52-97EF-46A8-BEDA-41CFD1D3F34D}" type="slidenum">
              <a:rPr lang="en-GB" altLang="cs-CZ" sz="1400"/>
              <a:pPr algn="r" eaLnBrk="1" hangingPunct="1">
                <a:lnSpc>
                  <a:spcPct val="95000"/>
                </a:lnSpc>
                <a:spcBef>
                  <a:spcPct val="0"/>
                </a:spcBef>
                <a:buClrTx/>
                <a:buFontTx/>
                <a:buNone/>
              </a:pPr>
              <a:t>11</a:t>
            </a:fld>
            <a:endParaRPr lang="en-GB" altLang="cs-CZ" sz="1400"/>
          </a:p>
        </p:txBody>
      </p:sp>
      <p:sp>
        <p:nvSpPr>
          <p:cNvPr id="35849"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95797CF-675F-4494-8F82-329CA63F17CE}" type="slidenum">
              <a:rPr lang="en-GB" altLang="cs-CZ" sz="1400"/>
              <a:pPr algn="r" eaLnBrk="1" hangingPunct="1">
                <a:lnSpc>
                  <a:spcPct val="95000"/>
                </a:lnSpc>
                <a:spcBef>
                  <a:spcPct val="0"/>
                </a:spcBef>
                <a:buClrTx/>
                <a:buFontTx/>
                <a:buNone/>
              </a:pPr>
              <a:t>11</a:t>
            </a:fld>
            <a:endParaRPr lang="en-GB" altLang="cs-CZ" sz="1400"/>
          </a:p>
        </p:txBody>
      </p:sp>
      <p:sp>
        <p:nvSpPr>
          <p:cNvPr id="35850" name="Text Box 7"/>
          <p:cNvSpPr txBox="1">
            <a:spLocks noChangeArrowheads="1"/>
          </p:cNvSpPr>
          <p:nvPr/>
        </p:nvSpPr>
        <p:spPr bwMode="auto">
          <a:xfrm>
            <a:off x="925513" y="693738"/>
            <a:ext cx="5002212" cy="3422650"/>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35851"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35852"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819176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3789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727DDA70-9836-40E4-A143-84749580E75A}" type="slidenum">
              <a:rPr lang="en-US" altLang="cs-CZ">
                <a:latin typeface="Calibri" pitchFamily="34" charset="0"/>
              </a:rPr>
              <a:pPr>
                <a:spcBef>
                  <a:spcPct val="0"/>
                </a:spcBef>
                <a:buClrTx/>
                <a:buFontTx/>
                <a:buNone/>
              </a:pPr>
              <a:t>12</a:t>
            </a:fld>
            <a:endParaRPr lang="en-US" altLang="cs-CZ">
              <a:latin typeface="Calibri" pitchFamily="34" charset="0"/>
            </a:endParaRPr>
          </a:p>
        </p:txBody>
      </p:sp>
      <p:sp>
        <p:nvSpPr>
          <p:cNvPr id="37892"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37893"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115B2D92-FACE-4EA4-B7EC-627C05DC23CD}" type="slidenum">
              <a:rPr lang="en-US" altLang="cs-CZ">
                <a:latin typeface="Calibri" pitchFamily="34" charset="0"/>
                <a:cs typeface="Arial Unicode MS" charset="0"/>
              </a:rPr>
              <a:pPr algn="r" eaLnBrk="1" hangingPunct="1">
                <a:spcBef>
                  <a:spcPct val="0"/>
                </a:spcBef>
                <a:buClrTx/>
                <a:buFontTx/>
                <a:buNone/>
              </a:pPr>
              <a:t>12</a:t>
            </a:fld>
            <a:endParaRPr lang="en-US" altLang="cs-CZ">
              <a:latin typeface="Calibri" pitchFamily="34" charset="0"/>
              <a:cs typeface="Arial Unicode MS" charset="0"/>
            </a:endParaRPr>
          </a:p>
        </p:txBody>
      </p:sp>
      <p:sp>
        <p:nvSpPr>
          <p:cNvPr id="37894"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EBA2054-962E-49FB-AA5F-5FB4A3256F71}" type="slidenum">
              <a:rPr lang="en-GB" altLang="cs-CZ" sz="1400"/>
              <a:pPr algn="r" eaLnBrk="1" hangingPunct="1">
                <a:lnSpc>
                  <a:spcPct val="95000"/>
                </a:lnSpc>
                <a:spcBef>
                  <a:spcPct val="0"/>
                </a:spcBef>
                <a:buClrTx/>
                <a:buFontTx/>
                <a:buNone/>
              </a:pPr>
              <a:t>12</a:t>
            </a:fld>
            <a:endParaRPr lang="en-GB" altLang="cs-CZ" sz="1400"/>
          </a:p>
        </p:txBody>
      </p:sp>
      <p:sp>
        <p:nvSpPr>
          <p:cNvPr id="37895"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60E5D60-6825-48B8-A69E-984A82876B46}" type="slidenum">
              <a:rPr lang="en-GB" altLang="cs-CZ" sz="1400"/>
              <a:pPr algn="r" eaLnBrk="1" hangingPunct="1">
                <a:lnSpc>
                  <a:spcPct val="95000"/>
                </a:lnSpc>
                <a:spcBef>
                  <a:spcPct val="0"/>
                </a:spcBef>
                <a:buClrTx/>
                <a:buFontTx/>
                <a:buNone/>
              </a:pPr>
              <a:t>12</a:t>
            </a:fld>
            <a:endParaRPr lang="en-GB" altLang="cs-CZ" sz="1400"/>
          </a:p>
        </p:txBody>
      </p:sp>
      <p:sp>
        <p:nvSpPr>
          <p:cNvPr id="37896"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522286A-F649-4B0D-B558-C34C84738B14}" type="slidenum">
              <a:rPr lang="en-GB" altLang="cs-CZ" sz="1400"/>
              <a:pPr algn="r" eaLnBrk="1" hangingPunct="1">
                <a:lnSpc>
                  <a:spcPct val="95000"/>
                </a:lnSpc>
                <a:spcBef>
                  <a:spcPct val="0"/>
                </a:spcBef>
                <a:buClrTx/>
                <a:buFontTx/>
                <a:buNone/>
              </a:pPr>
              <a:t>12</a:t>
            </a:fld>
            <a:endParaRPr lang="en-GB" altLang="cs-CZ" sz="1400"/>
          </a:p>
        </p:txBody>
      </p:sp>
      <p:sp>
        <p:nvSpPr>
          <p:cNvPr id="37897"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9D2822A-4553-4CD6-B482-288946B97FC7}" type="slidenum">
              <a:rPr lang="en-GB" altLang="cs-CZ" sz="1400"/>
              <a:pPr algn="r" eaLnBrk="1" hangingPunct="1">
                <a:lnSpc>
                  <a:spcPct val="95000"/>
                </a:lnSpc>
                <a:spcBef>
                  <a:spcPct val="0"/>
                </a:spcBef>
                <a:buClrTx/>
                <a:buFontTx/>
                <a:buNone/>
              </a:pPr>
              <a:t>12</a:t>
            </a:fld>
            <a:endParaRPr lang="en-GB" altLang="cs-CZ" sz="1400"/>
          </a:p>
        </p:txBody>
      </p:sp>
      <p:sp>
        <p:nvSpPr>
          <p:cNvPr id="37898" name="Text Box 7"/>
          <p:cNvSpPr txBox="1">
            <a:spLocks noChangeArrowheads="1"/>
          </p:cNvSpPr>
          <p:nvPr/>
        </p:nvSpPr>
        <p:spPr bwMode="auto">
          <a:xfrm>
            <a:off x="925513" y="693738"/>
            <a:ext cx="5002212" cy="3422650"/>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37899"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37900"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1912566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3993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80E34CE0-EE71-43B3-8EB9-798CB1C9F51C}" type="slidenum">
              <a:rPr lang="en-US" altLang="cs-CZ">
                <a:latin typeface="Calibri" pitchFamily="34" charset="0"/>
              </a:rPr>
              <a:pPr>
                <a:spcBef>
                  <a:spcPct val="0"/>
                </a:spcBef>
                <a:buClrTx/>
                <a:buFontTx/>
                <a:buNone/>
              </a:pPr>
              <a:t>13</a:t>
            </a:fld>
            <a:endParaRPr lang="en-US" altLang="cs-CZ">
              <a:latin typeface="Calibri" pitchFamily="34" charset="0"/>
            </a:endParaRPr>
          </a:p>
        </p:txBody>
      </p:sp>
      <p:sp>
        <p:nvSpPr>
          <p:cNvPr id="3994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3994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B74A9630-84A0-4AAC-B23D-AB953C4F4AD1}" type="slidenum">
              <a:rPr lang="en-US" altLang="cs-CZ">
                <a:latin typeface="Calibri" pitchFamily="34" charset="0"/>
                <a:cs typeface="Arial Unicode MS" charset="0"/>
              </a:rPr>
              <a:pPr algn="r" eaLnBrk="1" hangingPunct="1">
                <a:spcBef>
                  <a:spcPct val="0"/>
                </a:spcBef>
                <a:buClrTx/>
                <a:buFontTx/>
                <a:buNone/>
              </a:pPr>
              <a:t>13</a:t>
            </a:fld>
            <a:endParaRPr lang="en-US" altLang="cs-CZ">
              <a:latin typeface="Calibri" pitchFamily="34" charset="0"/>
              <a:cs typeface="Arial Unicode MS" charset="0"/>
            </a:endParaRPr>
          </a:p>
        </p:txBody>
      </p:sp>
      <p:sp>
        <p:nvSpPr>
          <p:cNvPr id="39942"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FF1BFB6-00BD-4957-BE3C-4633FEBE8C2D}" type="slidenum">
              <a:rPr lang="en-GB" altLang="cs-CZ" sz="1400"/>
              <a:pPr algn="r" eaLnBrk="1" hangingPunct="1">
                <a:lnSpc>
                  <a:spcPct val="95000"/>
                </a:lnSpc>
                <a:spcBef>
                  <a:spcPct val="0"/>
                </a:spcBef>
                <a:buClrTx/>
                <a:buFontTx/>
                <a:buNone/>
              </a:pPr>
              <a:t>13</a:t>
            </a:fld>
            <a:endParaRPr lang="en-GB" altLang="cs-CZ" sz="1400"/>
          </a:p>
        </p:txBody>
      </p:sp>
      <p:sp>
        <p:nvSpPr>
          <p:cNvPr id="39943"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92A2E6C-ADB1-47E7-BB9E-6575F30AC42D}" type="slidenum">
              <a:rPr lang="en-GB" altLang="cs-CZ" sz="1400"/>
              <a:pPr algn="r" eaLnBrk="1" hangingPunct="1">
                <a:lnSpc>
                  <a:spcPct val="95000"/>
                </a:lnSpc>
                <a:spcBef>
                  <a:spcPct val="0"/>
                </a:spcBef>
                <a:buClrTx/>
                <a:buFontTx/>
                <a:buNone/>
              </a:pPr>
              <a:t>13</a:t>
            </a:fld>
            <a:endParaRPr lang="en-GB" altLang="cs-CZ" sz="1400"/>
          </a:p>
        </p:txBody>
      </p:sp>
      <p:sp>
        <p:nvSpPr>
          <p:cNvPr id="39944"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D804617-39BB-470B-BC04-6816135694B1}" type="slidenum">
              <a:rPr lang="en-GB" altLang="cs-CZ" sz="1400"/>
              <a:pPr algn="r" eaLnBrk="1" hangingPunct="1">
                <a:lnSpc>
                  <a:spcPct val="95000"/>
                </a:lnSpc>
                <a:spcBef>
                  <a:spcPct val="0"/>
                </a:spcBef>
                <a:buClrTx/>
                <a:buFontTx/>
                <a:buNone/>
              </a:pPr>
              <a:t>13</a:t>
            </a:fld>
            <a:endParaRPr lang="en-GB" altLang="cs-CZ" sz="1400"/>
          </a:p>
        </p:txBody>
      </p:sp>
      <p:sp>
        <p:nvSpPr>
          <p:cNvPr id="39945"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9A7E484-CD4C-490F-97DB-20AC0F910BF8}" type="slidenum">
              <a:rPr lang="en-GB" altLang="cs-CZ" sz="1400"/>
              <a:pPr algn="r" eaLnBrk="1" hangingPunct="1">
                <a:lnSpc>
                  <a:spcPct val="95000"/>
                </a:lnSpc>
                <a:spcBef>
                  <a:spcPct val="0"/>
                </a:spcBef>
                <a:buClrTx/>
                <a:buFontTx/>
                <a:buNone/>
              </a:pPr>
              <a:t>13</a:t>
            </a:fld>
            <a:endParaRPr lang="en-GB" altLang="cs-CZ" sz="1400"/>
          </a:p>
        </p:txBody>
      </p:sp>
      <p:sp>
        <p:nvSpPr>
          <p:cNvPr id="39946" name="Text Box 7"/>
          <p:cNvSpPr txBox="1">
            <a:spLocks noChangeArrowheads="1"/>
          </p:cNvSpPr>
          <p:nvPr/>
        </p:nvSpPr>
        <p:spPr bwMode="auto">
          <a:xfrm>
            <a:off x="925513" y="693738"/>
            <a:ext cx="5002212" cy="3422650"/>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39947"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39948"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614939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4198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CA25A30A-98A6-410E-9ED1-8B8CAFDB4CE1}" type="slidenum">
              <a:rPr lang="en-US" altLang="cs-CZ">
                <a:latin typeface="Calibri" pitchFamily="34" charset="0"/>
              </a:rPr>
              <a:pPr>
                <a:spcBef>
                  <a:spcPct val="0"/>
                </a:spcBef>
                <a:buClrTx/>
                <a:buFontTx/>
                <a:buNone/>
              </a:pPr>
              <a:t>14</a:t>
            </a:fld>
            <a:endParaRPr lang="en-US" altLang="cs-CZ">
              <a:latin typeface="Calibri" pitchFamily="34" charset="0"/>
            </a:endParaRPr>
          </a:p>
        </p:txBody>
      </p:sp>
      <p:sp>
        <p:nvSpPr>
          <p:cNvPr id="4198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4198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4335AAC0-1E4F-4D2D-BC3F-A265AE46C094}" type="slidenum">
              <a:rPr lang="en-US" altLang="cs-CZ">
                <a:latin typeface="Calibri" pitchFamily="34" charset="0"/>
                <a:cs typeface="Arial Unicode MS" charset="0"/>
              </a:rPr>
              <a:pPr algn="r" eaLnBrk="1" hangingPunct="1">
                <a:spcBef>
                  <a:spcPct val="0"/>
                </a:spcBef>
                <a:buClrTx/>
                <a:buFontTx/>
                <a:buNone/>
              </a:pPr>
              <a:t>14</a:t>
            </a:fld>
            <a:endParaRPr lang="en-US" altLang="cs-CZ">
              <a:latin typeface="Calibri" pitchFamily="34" charset="0"/>
              <a:cs typeface="Arial Unicode MS" charset="0"/>
            </a:endParaRPr>
          </a:p>
        </p:txBody>
      </p:sp>
      <p:sp>
        <p:nvSpPr>
          <p:cNvPr id="41990"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909B2C1-7DC3-47EE-8372-511052F9217D}" type="slidenum">
              <a:rPr lang="en-GB" altLang="cs-CZ" sz="1400"/>
              <a:pPr algn="r" eaLnBrk="1" hangingPunct="1">
                <a:lnSpc>
                  <a:spcPct val="95000"/>
                </a:lnSpc>
                <a:spcBef>
                  <a:spcPct val="0"/>
                </a:spcBef>
                <a:buClrTx/>
                <a:buFontTx/>
                <a:buNone/>
              </a:pPr>
              <a:t>14</a:t>
            </a:fld>
            <a:endParaRPr lang="en-GB" altLang="cs-CZ" sz="1400"/>
          </a:p>
        </p:txBody>
      </p:sp>
      <p:sp>
        <p:nvSpPr>
          <p:cNvPr id="41991"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ADDEDB6-48FE-4CBD-BB47-DE86FF5DBFF4}" type="slidenum">
              <a:rPr lang="en-GB" altLang="cs-CZ" sz="1400"/>
              <a:pPr algn="r" eaLnBrk="1" hangingPunct="1">
                <a:lnSpc>
                  <a:spcPct val="95000"/>
                </a:lnSpc>
                <a:spcBef>
                  <a:spcPct val="0"/>
                </a:spcBef>
                <a:buClrTx/>
                <a:buFontTx/>
                <a:buNone/>
              </a:pPr>
              <a:t>14</a:t>
            </a:fld>
            <a:endParaRPr lang="en-GB" altLang="cs-CZ" sz="1400"/>
          </a:p>
        </p:txBody>
      </p:sp>
      <p:sp>
        <p:nvSpPr>
          <p:cNvPr id="41992"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59F838C-FF57-4D07-B1E8-68094FF7AA73}" type="slidenum">
              <a:rPr lang="en-GB" altLang="cs-CZ" sz="1400"/>
              <a:pPr algn="r" eaLnBrk="1" hangingPunct="1">
                <a:lnSpc>
                  <a:spcPct val="95000"/>
                </a:lnSpc>
                <a:spcBef>
                  <a:spcPct val="0"/>
                </a:spcBef>
                <a:buClrTx/>
                <a:buFontTx/>
                <a:buNone/>
              </a:pPr>
              <a:t>14</a:t>
            </a:fld>
            <a:endParaRPr lang="en-GB" altLang="cs-CZ" sz="1400"/>
          </a:p>
        </p:txBody>
      </p:sp>
      <p:sp>
        <p:nvSpPr>
          <p:cNvPr id="41993"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FE475C6-F7DC-4BF1-BDAC-6BD770D31E17}" type="slidenum">
              <a:rPr lang="en-GB" altLang="cs-CZ" sz="1400"/>
              <a:pPr algn="r" eaLnBrk="1" hangingPunct="1">
                <a:lnSpc>
                  <a:spcPct val="95000"/>
                </a:lnSpc>
                <a:spcBef>
                  <a:spcPct val="0"/>
                </a:spcBef>
                <a:buClrTx/>
                <a:buFontTx/>
                <a:buNone/>
              </a:pPr>
              <a:t>14</a:t>
            </a:fld>
            <a:endParaRPr lang="en-GB" altLang="cs-CZ" sz="1400"/>
          </a:p>
        </p:txBody>
      </p:sp>
      <p:sp>
        <p:nvSpPr>
          <p:cNvPr id="41994" name="Freeform 7"/>
          <p:cNvSpPr>
            <a:spLocks noChangeArrowheads="1"/>
          </p:cNvSpPr>
          <p:nvPr/>
        </p:nvSpPr>
        <p:spPr bwMode="auto">
          <a:xfrm>
            <a:off x="0" y="303213"/>
            <a:ext cx="1588" cy="10442575"/>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9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41995"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41996"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41997"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56664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4403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1948DC6C-EC3D-4957-B6EA-8C50E3FBC209}" type="slidenum">
              <a:rPr lang="en-US" altLang="cs-CZ">
                <a:latin typeface="Calibri" pitchFamily="34" charset="0"/>
              </a:rPr>
              <a:pPr>
                <a:spcBef>
                  <a:spcPct val="0"/>
                </a:spcBef>
                <a:buClrTx/>
                <a:buFontTx/>
                <a:buNone/>
              </a:pPr>
              <a:t>15</a:t>
            </a:fld>
            <a:endParaRPr lang="en-US" altLang="cs-CZ">
              <a:latin typeface="Calibri" pitchFamily="34" charset="0"/>
            </a:endParaRPr>
          </a:p>
        </p:txBody>
      </p:sp>
      <p:sp>
        <p:nvSpPr>
          <p:cNvPr id="4403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4403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3078B82F-5A18-48A3-8599-EDF6C220D74A}" type="slidenum">
              <a:rPr lang="en-US" altLang="cs-CZ">
                <a:latin typeface="Calibri" pitchFamily="34" charset="0"/>
                <a:cs typeface="Arial Unicode MS" charset="0"/>
              </a:rPr>
              <a:pPr algn="r" eaLnBrk="1" hangingPunct="1">
                <a:spcBef>
                  <a:spcPct val="0"/>
                </a:spcBef>
                <a:buClrTx/>
                <a:buFontTx/>
                <a:buNone/>
              </a:pPr>
              <a:t>15</a:t>
            </a:fld>
            <a:endParaRPr lang="en-US" altLang="cs-CZ">
              <a:latin typeface="Calibri" pitchFamily="34" charset="0"/>
              <a:cs typeface="Arial Unicode MS" charset="0"/>
            </a:endParaRPr>
          </a:p>
        </p:txBody>
      </p:sp>
      <p:sp>
        <p:nvSpPr>
          <p:cNvPr id="44038"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1BEF7E4-E24C-4B1D-BB63-869137FC7130}" type="slidenum">
              <a:rPr lang="en-GB" altLang="cs-CZ" sz="1400"/>
              <a:pPr algn="r" eaLnBrk="1" hangingPunct="1">
                <a:lnSpc>
                  <a:spcPct val="95000"/>
                </a:lnSpc>
                <a:spcBef>
                  <a:spcPct val="0"/>
                </a:spcBef>
                <a:buClrTx/>
                <a:buFontTx/>
                <a:buNone/>
              </a:pPr>
              <a:t>15</a:t>
            </a:fld>
            <a:endParaRPr lang="en-GB" altLang="cs-CZ" sz="1400"/>
          </a:p>
        </p:txBody>
      </p:sp>
      <p:sp>
        <p:nvSpPr>
          <p:cNvPr id="44039"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C6685A6-E0B2-49F8-B4C1-0822D9E7DDEB}" type="slidenum">
              <a:rPr lang="en-GB" altLang="cs-CZ" sz="1400"/>
              <a:pPr algn="r" eaLnBrk="1" hangingPunct="1">
                <a:lnSpc>
                  <a:spcPct val="95000"/>
                </a:lnSpc>
                <a:spcBef>
                  <a:spcPct val="0"/>
                </a:spcBef>
                <a:buClrTx/>
                <a:buFontTx/>
                <a:buNone/>
              </a:pPr>
              <a:t>15</a:t>
            </a:fld>
            <a:endParaRPr lang="en-GB" altLang="cs-CZ" sz="1400"/>
          </a:p>
        </p:txBody>
      </p:sp>
      <p:sp>
        <p:nvSpPr>
          <p:cNvPr id="44040"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7DCA8CE-4041-4342-977E-C530D9DAB2BD}" type="slidenum">
              <a:rPr lang="en-GB" altLang="cs-CZ" sz="1400"/>
              <a:pPr algn="r" eaLnBrk="1" hangingPunct="1">
                <a:lnSpc>
                  <a:spcPct val="95000"/>
                </a:lnSpc>
                <a:spcBef>
                  <a:spcPct val="0"/>
                </a:spcBef>
                <a:buClrTx/>
                <a:buFontTx/>
                <a:buNone/>
              </a:pPr>
              <a:t>15</a:t>
            </a:fld>
            <a:endParaRPr lang="en-GB" altLang="cs-CZ" sz="1400"/>
          </a:p>
        </p:txBody>
      </p:sp>
      <p:sp>
        <p:nvSpPr>
          <p:cNvPr id="44041"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17791C4-94DF-48FB-9C75-D610DE8E8F0B}" type="slidenum">
              <a:rPr lang="en-GB" altLang="cs-CZ" sz="1400"/>
              <a:pPr algn="r" eaLnBrk="1" hangingPunct="1">
                <a:lnSpc>
                  <a:spcPct val="95000"/>
                </a:lnSpc>
                <a:spcBef>
                  <a:spcPct val="0"/>
                </a:spcBef>
                <a:buClrTx/>
                <a:buFontTx/>
                <a:buNone/>
              </a:pPr>
              <a:t>15</a:t>
            </a:fld>
            <a:endParaRPr lang="en-GB" altLang="cs-CZ" sz="1400"/>
          </a:p>
        </p:txBody>
      </p:sp>
      <p:sp>
        <p:nvSpPr>
          <p:cNvPr id="44042" name="Text Box 7"/>
          <p:cNvSpPr txBox="1">
            <a:spLocks noChangeArrowheads="1"/>
          </p:cNvSpPr>
          <p:nvPr/>
        </p:nvSpPr>
        <p:spPr bwMode="auto">
          <a:xfrm>
            <a:off x="925513" y="693738"/>
            <a:ext cx="5002212" cy="3422650"/>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44043"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44044"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6368481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5222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E786F6D2-037E-4D4A-A916-2DBEED74BBB7}" type="slidenum">
              <a:rPr lang="en-US" altLang="cs-CZ">
                <a:latin typeface="Calibri" pitchFamily="34" charset="0"/>
              </a:rPr>
              <a:pPr>
                <a:spcBef>
                  <a:spcPct val="0"/>
                </a:spcBef>
                <a:buClrTx/>
                <a:buFontTx/>
                <a:buNone/>
              </a:pPr>
              <a:t>22</a:t>
            </a:fld>
            <a:endParaRPr lang="en-US" altLang="cs-CZ">
              <a:latin typeface="Calibri" pitchFamily="34" charset="0"/>
            </a:endParaRPr>
          </a:p>
        </p:txBody>
      </p:sp>
      <p:sp>
        <p:nvSpPr>
          <p:cNvPr id="5222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5222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813A7270-F878-44DF-8D9B-5BC1F7CA52F7}" type="slidenum">
              <a:rPr lang="en-US" altLang="cs-CZ">
                <a:latin typeface="Calibri" pitchFamily="34" charset="0"/>
                <a:cs typeface="Arial Unicode MS" charset="0"/>
              </a:rPr>
              <a:pPr algn="r" eaLnBrk="1" hangingPunct="1">
                <a:spcBef>
                  <a:spcPct val="0"/>
                </a:spcBef>
                <a:buClrTx/>
                <a:buFontTx/>
                <a:buNone/>
              </a:pPr>
              <a:t>22</a:t>
            </a:fld>
            <a:endParaRPr lang="en-US" altLang="cs-CZ">
              <a:latin typeface="Calibri" pitchFamily="34" charset="0"/>
              <a:cs typeface="Arial Unicode MS" charset="0"/>
            </a:endParaRPr>
          </a:p>
        </p:txBody>
      </p:sp>
      <p:sp>
        <p:nvSpPr>
          <p:cNvPr id="52230"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CB65FC1-BD95-448F-827F-8D18442D0CF4}" type="slidenum">
              <a:rPr lang="en-GB" altLang="cs-CZ" sz="1400"/>
              <a:pPr algn="r" eaLnBrk="1" hangingPunct="1">
                <a:lnSpc>
                  <a:spcPct val="95000"/>
                </a:lnSpc>
                <a:spcBef>
                  <a:spcPct val="0"/>
                </a:spcBef>
                <a:buClrTx/>
                <a:buFontTx/>
                <a:buNone/>
              </a:pPr>
              <a:t>22</a:t>
            </a:fld>
            <a:endParaRPr lang="en-GB" altLang="cs-CZ" sz="1400"/>
          </a:p>
        </p:txBody>
      </p:sp>
      <p:sp>
        <p:nvSpPr>
          <p:cNvPr id="52231"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5954984-C4DA-4C79-8276-24855753041B}" type="slidenum">
              <a:rPr lang="en-GB" altLang="cs-CZ" sz="1400"/>
              <a:pPr algn="r" eaLnBrk="1" hangingPunct="1">
                <a:lnSpc>
                  <a:spcPct val="95000"/>
                </a:lnSpc>
                <a:spcBef>
                  <a:spcPct val="0"/>
                </a:spcBef>
                <a:buClrTx/>
                <a:buFontTx/>
                <a:buNone/>
              </a:pPr>
              <a:t>22</a:t>
            </a:fld>
            <a:endParaRPr lang="en-GB" altLang="cs-CZ" sz="1400"/>
          </a:p>
        </p:txBody>
      </p:sp>
      <p:sp>
        <p:nvSpPr>
          <p:cNvPr id="52232"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A004390-D883-4F60-AE9D-BB1F459A1107}" type="slidenum">
              <a:rPr lang="en-GB" altLang="cs-CZ" sz="1400"/>
              <a:pPr algn="r" eaLnBrk="1" hangingPunct="1">
                <a:lnSpc>
                  <a:spcPct val="95000"/>
                </a:lnSpc>
                <a:spcBef>
                  <a:spcPct val="0"/>
                </a:spcBef>
                <a:buClrTx/>
                <a:buFontTx/>
                <a:buNone/>
              </a:pPr>
              <a:t>22</a:t>
            </a:fld>
            <a:endParaRPr lang="en-GB" altLang="cs-CZ" sz="1400"/>
          </a:p>
        </p:txBody>
      </p:sp>
      <p:sp>
        <p:nvSpPr>
          <p:cNvPr id="52233"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172CD32-C548-4288-9F56-4011A5FA1CC7}" type="slidenum">
              <a:rPr lang="en-GB" altLang="cs-CZ" sz="1400"/>
              <a:pPr algn="r" eaLnBrk="1" hangingPunct="1">
                <a:lnSpc>
                  <a:spcPct val="95000"/>
                </a:lnSpc>
                <a:spcBef>
                  <a:spcPct val="0"/>
                </a:spcBef>
                <a:buClrTx/>
                <a:buFontTx/>
                <a:buNone/>
              </a:pPr>
              <a:t>22</a:t>
            </a:fld>
            <a:endParaRPr lang="en-GB" altLang="cs-CZ" sz="1400"/>
          </a:p>
        </p:txBody>
      </p:sp>
      <p:sp>
        <p:nvSpPr>
          <p:cNvPr id="52234" name="Text Box 7"/>
          <p:cNvSpPr txBox="1">
            <a:spLocks noChangeArrowheads="1"/>
          </p:cNvSpPr>
          <p:nvPr/>
        </p:nvSpPr>
        <p:spPr bwMode="auto">
          <a:xfrm>
            <a:off x="925513" y="693738"/>
            <a:ext cx="5002212" cy="3422650"/>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52235"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52236"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687734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5427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079D1D50-2AB4-4DE2-BDD9-37A7DFFF1E73}" type="slidenum">
              <a:rPr lang="en-US" altLang="cs-CZ">
                <a:latin typeface="Calibri" pitchFamily="34" charset="0"/>
              </a:rPr>
              <a:pPr>
                <a:spcBef>
                  <a:spcPct val="0"/>
                </a:spcBef>
                <a:buClrTx/>
                <a:buFontTx/>
                <a:buNone/>
              </a:pPr>
              <a:t>23</a:t>
            </a:fld>
            <a:endParaRPr lang="en-US" altLang="cs-CZ">
              <a:latin typeface="Calibri" pitchFamily="34" charset="0"/>
            </a:endParaRPr>
          </a:p>
        </p:txBody>
      </p:sp>
      <p:sp>
        <p:nvSpPr>
          <p:cNvPr id="5427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5427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31A84620-97A1-4CE2-839C-50EEF72DE3BD}" type="slidenum">
              <a:rPr lang="en-US" altLang="cs-CZ">
                <a:latin typeface="Calibri" pitchFamily="34" charset="0"/>
                <a:cs typeface="Arial Unicode MS" charset="0"/>
              </a:rPr>
              <a:pPr algn="r" eaLnBrk="1" hangingPunct="1">
                <a:spcBef>
                  <a:spcPct val="0"/>
                </a:spcBef>
                <a:buClrTx/>
                <a:buFontTx/>
                <a:buNone/>
              </a:pPr>
              <a:t>23</a:t>
            </a:fld>
            <a:endParaRPr lang="en-US" altLang="cs-CZ">
              <a:latin typeface="Calibri" pitchFamily="34" charset="0"/>
              <a:cs typeface="Arial Unicode MS" charset="0"/>
            </a:endParaRPr>
          </a:p>
        </p:txBody>
      </p:sp>
      <p:sp>
        <p:nvSpPr>
          <p:cNvPr id="54278"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6770121-AF97-42BA-92FE-3DB01ACC5B24}" type="slidenum">
              <a:rPr lang="en-GB" altLang="cs-CZ" sz="1400"/>
              <a:pPr algn="r" eaLnBrk="1" hangingPunct="1">
                <a:lnSpc>
                  <a:spcPct val="95000"/>
                </a:lnSpc>
                <a:spcBef>
                  <a:spcPct val="0"/>
                </a:spcBef>
                <a:buClrTx/>
                <a:buFontTx/>
                <a:buNone/>
              </a:pPr>
              <a:t>23</a:t>
            </a:fld>
            <a:endParaRPr lang="en-GB" altLang="cs-CZ" sz="1400"/>
          </a:p>
        </p:txBody>
      </p:sp>
      <p:sp>
        <p:nvSpPr>
          <p:cNvPr id="54279"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38C99072-1D00-4691-8468-7AC8FCA3273D}" type="slidenum">
              <a:rPr lang="en-GB" altLang="cs-CZ" sz="1400"/>
              <a:pPr algn="r" eaLnBrk="1" hangingPunct="1">
                <a:lnSpc>
                  <a:spcPct val="95000"/>
                </a:lnSpc>
                <a:spcBef>
                  <a:spcPct val="0"/>
                </a:spcBef>
                <a:buClrTx/>
                <a:buFontTx/>
                <a:buNone/>
              </a:pPr>
              <a:t>23</a:t>
            </a:fld>
            <a:endParaRPr lang="en-GB" altLang="cs-CZ" sz="1400"/>
          </a:p>
        </p:txBody>
      </p:sp>
      <p:sp>
        <p:nvSpPr>
          <p:cNvPr id="54280"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B27B44F-077E-48E7-B1DE-25A709277B0A}" type="slidenum">
              <a:rPr lang="en-GB" altLang="cs-CZ" sz="1400"/>
              <a:pPr algn="r" eaLnBrk="1" hangingPunct="1">
                <a:lnSpc>
                  <a:spcPct val="95000"/>
                </a:lnSpc>
                <a:spcBef>
                  <a:spcPct val="0"/>
                </a:spcBef>
                <a:buClrTx/>
                <a:buFontTx/>
                <a:buNone/>
              </a:pPr>
              <a:t>23</a:t>
            </a:fld>
            <a:endParaRPr lang="en-GB" altLang="cs-CZ" sz="1400"/>
          </a:p>
        </p:txBody>
      </p:sp>
      <p:sp>
        <p:nvSpPr>
          <p:cNvPr id="54281"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099899B-5D52-4308-92A7-7C2B6AB39AE6}" type="slidenum">
              <a:rPr lang="en-GB" altLang="cs-CZ" sz="1400"/>
              <a:pPr algn="r" eaLnBrk="1" hangingPunct="1">
                <a:lnSpc>
                  <a:spcPct val="95000"/>
                </a:lnSpc>
                <a:spcBef>
                  <a:spcPct val="0"/>
                </a:spcBef>
                <a:buClrTx/>
                <a:buFontTx/>
                <a:buNone/>
              </a:pPr>
              <a:t>23</a:t>
            </a:fld>
            <a:endParaRPr lang="en-GB" altLang="cs-CZ" sz="1400"/>
          </a:p>
        </p:txBody>
      </p:sp>
      <p:sp>
        <p:nvSpPr>
          <p:cNvPr id="54282" name="Text Box 7"/>
          <p:cNvSpPr txBox="1">
            <a:spLocks noChangeArrowheads="1"/>
          </p:cNvSpPr>
          <p:nvPr/>
        </p:nvSpPr>
        <p:spPr bwMode="auto">
          <a:xfrm>
            <a:off x="925513" y="693738"/>
            <a:ext cx="5002212" cy="3422650"/>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54283"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54284"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604077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56323"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E2193D7B-4D74-4FCF-973B-3FC4265A25FB}" type="slidenum">
              <a:rPr lang="en-US" altLang="cs-CZ">
                <a:latin typeface="Calibri" pitchFamily="34" charset="0"/>
              </a:rPr>
              <a:pPr>
                <a:spcBef>
                  <a:spcPct val="0"/>
                </a:spcBef>
                <a:buClrTx/>
                <a:buFontTx/>
                <a:buNone/>
              </a:pPr>
              <a:t>24</a:t>
            </a:fld>
            <a:endParaRPr lang="en-US" altLang="cs-CZ">
              <a:latin typeface="Calibri" pitchFamily="34" charset="0"/>
            </a:endParaRPr>
          </a:p>
        </p:txBody>
      </p:sp>
      <p:sp>
        <p:nvSpPr>
          <p:cNvPr id="56324"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56325"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E757A18F-7878-4B8A-9FF5-D89DD57FB09A}" type="slidenum">
              <a:rPr lang="en-US" altLang="cs-CZ">
                <a:latin typeface="Calibri" pitchFamily="34" charset="0"/>
                <a:cs typeface="Arial Unicode MS" charset="0"/>
              </a:rPr>
              <a:pPr algn="r" eaLnBrk="1" hangingPunct="1">
                <a:spcBef>
                  <a:spcPct val="0"/>
                </a:spcBef>
                <a:buClrTx/>
                <a:buFontTx/>
                <a:buNone/>
              </a:pPr>
              <a:t>24</a:t>
            </a:fld>
            <a:endParaRPr lang="en-US" altLang="cs-CZ">
              <a:latin typeface="Calibri" pitchFamily="34" charset="0"/>
              <a:cs typeface="Arial Unicode MS" charset="0"/>
            </a:endParaRPr>
          </a:p>
        </p:txBody>
      </p:sp>
      <p:sp>
        <p:nvSpPr>
          <p:cNvPr id="56326"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D17A32F-2358-40AD-8005-DACA0A9662D0}" type="slidenum">
              <a:rPr lang="en-GB" altLang="cs-CZ" sz="1400"/>
              <a:pPr algn="r" eaLnBrk="1" hangingPunct="1">
                <a:lnSpc>
                  <a:spcPct val="95000"/>
                </a:lnSpc>
                <a:spcBef>
                  <a:spcPct val="0"/>
                </a:spcBef>
                <a:buClrTx/>
                <a:buFontTx/>
                <a:buNone/>
              </a:pPr>
              <a:t>24</a:t>
            </a:fld>
            <a:endParaRPr lang="en-GB" altLang="cs-CZ" sz="1400"/>
          </a:p>
        </p:txBody>
      </p:sp>
      <p:sp>
        <p:nvSpPr>
          <p:cNvPr id="56327"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9C62A17-F8CB-4D13-B934-4C5A56B4DE42}" type="slidenum">
              <a:rPr lang="en-GB" altLang="cs-CZ" sz="1400"/>
              <a:pPr algn="r" eaLnBrk="1" hangingPunct="1">
                <a:lnSpc>
                  <a:spcPct val="95000"/>
                </a:lnSpc>
                <a:spcBef>
                  <a:spcPct val="0"/>
                </a:spcBef>
                <a:buClrTx/>
                <a:buFontTx/>
                <a:buNone/>
              </a:pPr>
              <a:t>24</a:t>
            </a:fld>
            <a:endParaRPr lang="en-GB" altLang="cs-CZ" sz="1400"/>
          </a:p>
        </p:txBody>
      </p:sp>
      <p:sp>
        <p:nvSpPr>
          <p:cNvPr id="56328"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C5B4217-7C22-47B7-8432-4D076F129E41}" type="slidenum">
              <a:rPr lang="en-GB" altLang="cs-CZ" sz="1400"/>
              <a:pPr algn="r" eaLnBrk="1" hangingPunct="1">
                <a:lnSpc>
                  <a:spcPct val="95000"/>
                </a:lnSpc>
                <a:spcBef>
                  <a:spcPct val="0"/>
                </a:spcBef>
                <a:buClrTx/>
                <a:buFontTx/>
                <a:buNone/>
              </a:pPr>
              <a:t>24</a:t>
            </a:fld>
            <a:endParaRPr lang="en-GB" altLang="cs-CZ" sz="1400"/>
          </a:p>
        </p:txBody>
      </p:sp>
      <p:sp>
        <p:nvSpPr>
          <p:cNvPr id="56329"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46EDFD3-ACD8-4271-9810-56C95AA0AB64}" type="slidenum">
              <a:rPr lang="en-GB" altLang="cs-CZ" sz="1400"/>
              <a:pPr algn="r" eaLnBrk="1" hangingPunct="1">
                <a:lnSpc>
                  <a:spcPct val="95000"/>
                </a:lnSpc>
                <a:spcBef>
                  <a:spcPct val="0"/>
                </a:spcBef>
                <a:buClrTx/>
                <a:buFontTx/>
                <a:buNone/>
              </a:pPr>
              <a:t>24</a:t>
            </a:fld>
            <a:endParaRPr lang="en-GB" altLang="cs-CZ" sz="1400"/>
          </a:p>
        </p:txBody>
      </p:sp>
      <p:sp>
        <p:nvSpPr>
          <p:cNvPr id="56330" name="Text Box 7"/>
          <p:cNvSpPr txBox="1">
            <a:spLocks noChangeArrowheads="1"/>
          </p:cNvSpPr>
          <p:nvPr/>
        </p:nvSpPr>
        <p:spPr bwMode="auto">
          <a:xfrm>
            <a:off x="925513" y="693738"/>
            <a:ext cx="5002212" cy="3422650"/>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56331"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56332"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1240871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5837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FC9315FA-B721-4232-868C-E5E60F4FD264}" type="slidenum">
              <a:rPr lang="en-US" altLang="cs-CZ">
                <a:latin typeface="Calibri" pitchFamily="34" charset="0"/>
              </a:rPr>
              <a:pPr>
                <a:spcBef>
                  <a:spcPct val="0"/>
                </a:spcBef>
                <a:buClrTx/>
                <a:buFontTx/>
                <a:buNone/>
              </a:pPr>
              <a:t>25</a:t>
            </a:fld>
            <a:endParaRPr lang="en-US" altLang="cs-CZ">
              <a:latin typeface="Calibri" pitchFamily="34" charset="0"/>
            </a:endParaRPr>
          </a:p>
        </p:txBody>
      </p:sp>
      <p:sp>
        <p:nvSpPr>
          <p:cNvPr id="58372"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58373"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D88ED654-D843-40BC-AABA-2535F56FE17D}" type="slidenum">
              <a:rPr lang="en-US" altLang="cs-CZ">
                <a:latin typeface="Calibri" pitchFamily="34" charset="0"/>
                <a:cs typeface="Arial Unicode MS" charset="0"/>
              </a:rPr>
              <a:pPr algn="r" eaLnBrk="1" hangingPunct="1">
                <a:spcBef>
                  <a:spcPct val="0"/>
                </a:spcBef>
                <a:buClrTx/>
                <a:buFontTx/>
                <a:buNone/>
              </a:pPr>
              <a:t>25</a:t>
            </a:fld>
            <a:endParaRPr lang="en-US" altLang="cs-CZ">
              <a:latin typeface="Calibri" pitchFamily="34" charset="0"/>
              <a:cs typeface="Arial Unicode MS" charset="0"/>
            </a:endParaRPr>
          </a:p>
        </p:txBody>
      </p:sp>
      <p:sp>
        <p:nvSpPr>
          <p:cNvPr id="58374"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FA028A5-41ED-4328-9419-92A5E6C22083}" type="slidenum">
              <a:rPr lang="en-GB" altLang="cs-CZ" sz="1400"/>
              <a:pPr algn="r" eaLnBrk="1" hangingPunct="1">
                <a:lnSpc>
                  <a:spcPct val="95000"/>
                </a:lnSpc>
                <a:spcBef>
                  <a:spcPct val="0"/>
                </a:spcBef>
                <a:buClrTx/>
                <a:buFontTx/>
                <a:buNone/>
              </a:pPr>
              <a:t>25</a:t>
            </a:fld>
            <a:endParaRPr lang="en-GB" altLang="cs-CZ" sz="1400"/>
          </a:p>
        </p:txBody>
      </p:sp>
      <p:sp>
        <p:nvSpPr>
          <p:cNvPr id="58375"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194265E-CE2B-4800-A2E1-D85E5AEDDB9C}" type="slidenum">
              <a:rPr lang="en-GB" altLang="cs-CZ" sz="1400"/>
              <a:pPr algn="r" eaLnBrk="1" hangingPunct="1">
                <a:lnSpc>
                  <a:spcPct val="95000"/>
                </a:lnSpc>
                <a:spcBef>
                  <a:spcPct val="0"/>
                </a:spcBef>
                <a:buClrTx/>
                <a:buFontTx/>
                <a:buNone/>
              </a:pPr>
              <a:t>25</a:t>
            </a:fld>
            <a:endParaRPr lang="en-GB" altLang="cs-CZ" sz="1400"/>
          </a:p>
        </p:txBody>
      </p:sp>
      <p:sp>
        <p:nvSpPr>
          <p:cNvPr id="58376"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77B0894-5D64-4098-B1F4-B32B649EA987}" type="slidenum">
              <a:rPr lang="en-GB" altLang="cs-CZ" sz="1400"/>
              <a:pPr algn="r" eaLnBrk="1" hangingPunct="1">
                <a:lnSpc>
                  <a:spcPct val="95000"/>
                </a:lnSpc>
                <a:spcBef>
                  <a:spcPct val="0"/>
                </a:spcBef>
                <a:buClrTx/>
                <a:buFontTx/>
                <a:buNone/>
              </a:pPr>
              <a:t>25</a:t>
            </a:fld>
            <a:endParaRPr lang="en-GB" altLang="cs-CZ" sz="1400"/>
          </a:p>
        </p:txBody>
      </p:sp>
      <p:sp>
        <p:nvSpPr>
          <p:cNvPr id="58377"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28C5037-874C-4BAA-BEE1-F780CBB4C380}" type="slidenum">
              <a:rPr lang="en-GB" altLang="cs-CZ" sz="1400"/>
              <a:pPr algn="r" eaLnBrk="1" hangingPunct="1">
                <a:lnSpc>
                  <a:spcPct val="95000"/>
                </a:lnSpc>
                <a:spcBef>
                  <a:spcPct val="0"/>
                </a:spcBef>
                <a:buClrTx/>
                <a:buFontTx/>
                <a:buNone/>
              </a:pPr>
              <a:t>25</a:t>
            </a:fld>
            <a:endParaRPr lang="en-GB" altLang="cs-CZ" sz="1400"/>
          </a:p>
        </p:txBody>
      </p:sp>
      <p:sp>
        <p:nvSpPr>
          <p:cNvPr id="58378" name="Text Box 7"/>
          <p:cNvSpPr txBox="1">
            <a:spLocks noChangeArrowheads="1"/>
          </p:cNvSpPr>
          <p:nvPr/>
        </p:nvSpPr>
        <p:spPr bwMode="auto">
          <a:xfrm>
            <a:off x="925513" y="693738"/>
            <a:ext cx="5002212" cy="3422650"/>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58379"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58380"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046674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6041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595F81F6-2852-47F2-922F-93C48E1700A2}" type="slidenum">
              <a:rPr lang="en-US" altLang="cs-CZ">
                <a:latin typeface="Calibri" pitchFamily="34" charset="0"/>
              </a:rPr>
              <a:pPr>
                <a:spcBef>
                  <a:spcPct val="0"/>
                </a:spcBef>
                <a:buClrTx/>
                <a:buFontTx/>
                <a:buNone/>
              </a:pPr>
              <a:t>26</a:t>
            </a:fld>
            <a:endParaRPr lang="en-US" altLang="cs-CZ">
              <a:latin typeface="Calibri" pitchFamily="34" charset="0"/>
            </a:endParaRPr>
          </a:p>
        </p:txBody>
      </p:sp>
      <p:sp>
        <p:nvSpPr>
          <p:cNvPr id="6042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6042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CEDAF583-9CE4-4B3C-9455-5FDE1BBD7EF4}" type="slidenum">
              <a:rPr lang="en-US" altLang="cs-CZ">
                <a:latin typeface="Calibri" pitchFamily="34" charset="0"/>
                <a:cs typeface="Arial Unicode MS" charset="0"/>
              </a:rPr>
              <a:pPr algn="r" eaLnBrk="1" hangingPunct="1">
                <a:spcBef>
                  <a:spcPct val="0"/>
                </a:spcBef>
                <a:buClrTx/>
                <a:buFontTx/>
                <a:buNone/>
              </a:pPr>
              <a:t>26</a:t>
            </a:fld>
            <a:endParaRPr lang="en-US" altLang="cs-CZ">
              <a:latin typeface="Calibri" pitchFamily="34" charset="0"/>
              <a:cs typeface="Arial Unicode MS" charset="0"/>
            </a:endParaRPr>
          </a:p>
        </p:txBody>
      </p:sp>
      <p:sp>
        <p:nvSpPr>
          <p:cNvPr id="60422"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72F8DAA-1AB9-4050-B32B-7A22C85016B3}" type="slidenum">
              <a:rPr lang="en-GB" altLang="cs-CZ" sz="1400"/>
              <a:pPr algn="r" eaLnBrk="1" hangingPunct="1">
                <a:lnSpc>
                  <a:spcPct val="95000"/>
                </a:lnSpc>
                <a:spcBef>
                  <a:spcPct val="0"/>
                </a:spcBef>
                <a:buClrTx/>
                <a:buFontTx/>
                <a:buNone/>
              </a:pPr>
              <a:t>26</a:t>
            </a:fld>
            <a:endParaRPr lang="en-GB" altLang="cs-CZ" sz="1400"/>
          </a:p>
        </p:txBody>
      </p:sp>
      <p:sp>
        <p:nvSpPr>
          <p:cNvPr id="60423"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B0EAA8C-9979-435E-882A-C22DF898F04D}" type="slidenum">
              <a:rPr lang="en-GB" altLang="cs-CZ" sz="1400"/>
              <a:pPr algn="r" eaLnBrk="1" hangingPunct="1">
                <a:lnSpc>
                  <a:spcPct val="95000"/>
                </a:lnSpc>
                <a:spcBef>
                  <a:spcPct val="0"/>
                </a:spcBef>
                <a:buClrTx/>
                <a:buFontTx/>
                <a:buNone/>
              </a:pPr>
              <a:t>26</a:t>
            </a:fld>
            <a:endParaRPr lang="en-GB" altLang="cs-CZ" sz="1400"/>
          </a:p>
        </p:txBody>
      </p:sp>
      <p:sp>
        <p:nvSpPr>
          <p:cNvPr id="60424"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92045A5-0CC7-4535-97BE-7078060F79E1}" type="slidenum">
              <a:rPr lang="en-GB" altLang="cs-CZ" sz="1400"/>
              <a:pPr algn="r" eaLnBrk="1" hangingPunct="1">
                <a:lnSpc>
                  <a:spcPct val="95000"/>
                </a:lnSpc>
                <a:spcBef>
                  <a:spcPct val="0"/>
                </a:spcBef>
                <a:buClrTx/>
                <a:buFontTx/>
                <a:buNone/>
              </a:pPr>
              <a:t>26</a:t>
            </a:fld>
            <a:endParaRPr lang="en-GB" altLang="cs-CZ" sz="1400"/>
          </a:p>
        </p:txBody>
      </p:sp>
      <p:sp>
        <p:nvSpPr>
          <p:cNvPr id="60425"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F5EF823-7563-4557-A901-E60F59ACA8A7}" type="slidenum">
              <a:rPr lang="en-GB" altLang="cs-CZ" sz="1400"/>
              <a:pPr algn="r" eaLnBrk="1" hangingPunct="1">
                <a:lnSpc>
                  <a:spcPct val="95000"/>
                </a:lnSpc>
                <a:spcBef>
                  <a:spcPct val="0"/>
                </a:spcBef>
                <a:buClrTx/>
                <a:buFontTx/>
                <a:buNone/>
              </a:pPr>
              <a:t>26</a:t>
            </a:fld>
            <a:endParaRPr lang="en-GB" altLang="cs-CZ" sz="1400"/>
          </a:p>
        </p:txBody>
      </p:sp>
      <p:sp>
        <p:nvSpPr>
          <p:cNvPr id="60426" name="Text Box 7"/>
          <p:cNvSpPr txBox="1">
            <a:spLocks noChangeArrowheads="1"/>
          </p:cNvSpPr>
          <p:nvPr/>
        </p:nvSpPr>
        <p:spPr bwMode="auto">
          <a:xfrm>
            <a:off x="925513" y="693738"/>
            <a:ext cx="5002212" cy="3422650"/>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60427"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60428"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799806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6246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0D6DFABE-E4E8-40AB-979D-42298272B074}" type="slidenum">
              <a:rPr lang="en-US" altLang="cs-CZ">
                <a:latin typeface="Calibri" pitchFamily="34" charset="0"/>
              </a:rPr>
              <a:pPr>
                <a:spcBef>
                  <a:spcPct val="0"/>
                </a:spcBef>
                <a:buClrTx/>
                <a:buFontTx/>
                <a:buNone/>
              </a:pPr>
              <a:t>27</a:t>
            </a:fld>
            <a:endParaRPr lang="en-US" altLang="cs-CZ">
              <a:latin typeface="Calibri" pitchFamily="34" charset="0"/>
            </a:endParaRPr>
          </a:p>
        </p:txBody>
      </p:sp>
      <p:sp>
        <p:nvSpPr>
          <p:cNvPr id="6246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6246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B24777A0-85E8-47BA-A4B7-1BAF8A00A0FD}" type="slidenum">
              <a:rPr lang="en-US" altLang="cs-CZ">
                <a:latin typeface="Calibri" pitchFamily="34" charset="0"/>
                <a:cs typeface="Arial Unicode MS" charset="0"/>
              </a:rPr>
              <a:pPr algn="r" eaLnBrk="1" hangingPunct="1">
                <a:spcBef>
                  <a:spcPct val="0"/>
                </a:spcBef>
                <a:buClrTx/>
                <a:buFontTx/>
                <a:buNone/>
              </a:pPr>
              <a:t>27</a:t>
            </a:fld>
            <a:endParaRPr lang="en-US" altLang="cs-CZ">
              <a:latin typeface="Calibri" pitchFamily="34" charset="0"/>
              <a:cs typeface="Arial Unicode MS" charset="0"/>
            </a:endParaRPr>
          </a:p>
        </p:txBody>
      </p:sp>
      <p:sp>
        <p:nvSpPr>
          <p:cNvPr id="62470"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9D59219-5328-41A6-8768-2B0C5C98646A}" type="slidenum">
              <a:rPr lang="en-GB" altLang="cs-CZ" sz="1400"/>
              <a:pPr algn="r" eaLnBrk="1" hangingPunct="1">
                <a:lnSpc>
                  <a:spcPct val="95000"/>
                </a:lnSpc>
                <a:spcBef>
                  <a:spcPct val="0"/>
                </a:spcBef>
                <a:buClrTx/>
                <a:buFontTx/>
                <a:buNone/>
              </a:pPr>
              <a:t>27</a:t>
            </a:fld>
            <a:endParaRPr lang="en-GB" altLang="cs-CZ" sz="1400"/>
          </a:p>
        </p:txBody>
      </p:sp>
      <p:sp>
        <p:nvSpPr>
          <p:cNvPr id="62471"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680D559-5FC1-42D5-B975-2D8D00F43BA1}" type="slidenum">
              <a:rPr lang="en-GB" altLang="cs-CZ" sz="1400"/>
              <a:pPr algn="r" eaLnBrk="1" hangingPunct="1">
                <a:lnSpc>
                  <a:spcPct val="95000"/>
                </a:lnSpc>
                <a:spcBef>
                  <a:spcPct val="0"/>
                </a:spcBef>
                <a:buClrTx/>
                <a:buFontTx/>
                <a:buNone/>
              </a:pPr>
              <a:t>27</a:t>
            </a:fld>
            <a:endParaRPr lang="en-GB" altLang="cs-CZ" sz="1400"/>
          </a:p>
        </p:txBody>
      </p:sp>
      <p:sp>
        <p:nvSpPr>
          <p:cNvPr id="62472"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D34B0D2-DE44-48BA-85EA-92EEEB40FF39}" type="slidenum">
              <a:rPr lang="en-GB" altLang="cs-CZ" sz="1400"/>
              <a:pPr algn="r" eaLnBrk="1" hangingPunct="1">
                <a:lnSpc>
                  <a:spcPct val="95000"/>
                </a:lnSpc>
                <a:spcBef>
                  <a:spcPct val="0"/>
                </a:spcBef>
                <a:buClrTx/>
                <a:buFontTx/>
                <a:buNone/>
              </a:pPr>
              <a:t>27</a:t>
            </a:fld>
            <a:endParaRPr lang="en-GB" altLang="cs-CZ" sz="1400"/>
          </a:p>
        </p:txBody>
      </p:sp>
      <p:sp>
        <p:nvSpPr>
          <p:cNvPr id="62473"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4B90332-4DDA-4CDD-9E50-1C5787C3DF2A}" type="slidenum">
              <a:rPr lang="en-GB" altLang="cs-CZ" sz="1400"/>
              <a:pPr algn="r" eaLnBrk="1" hangingPunct="1">
                <a:lnSpc>
                  <a:spcPct val="95000"/>
                </a:lnSpc>
                <a:spcBef>
                  <a:spcPct val="0"/>
                </a:spcBef>
                <a:buClrTx/>
                <a:buFontTx/>
                <a:buNone/>
              </a:pPr>
              <a:t>27</a:t>
            </a:fld>
            <a:endParaRPr lang="en-GB" altLang="cs-CZ" sz="1400"/>
          </a:p>
        </p:txBody>
      </p:sp>
      <p:sp>
        <p:nvSpPr>
          <p:cNvPr id="62474" name="Text Box 7"/>
          <p:cNvSpPr txBox="1">
            <a:spLocks noChangeArrowheads="1"/>
          </p:cNvSpPr>
          <p:nvPr/>
        </p:nvSpPr>
        <p:spPr bwMode="auto">
          <a:xfrm>
            <a:off x="925513" y="693738"/>
            <a:ext cx="5002212" cy="3422650"/>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62475"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62476"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2377389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6451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F2175914-6F89-4085-B710-D3F3258747BD}" type="slidenum">
              <a:rPr lang="en-US" altLang="cs-CZ">
                <a:latin typeface="Calibri" pitchFamily="34" charset="0"/>
              </a:rPr>
              <a:pPr>
                <a:spcBef>
                  <a:spcPct val="0"/>
                </a:spcBef>
                <a:buClrTx/>
                <a:buFontTx/>
                <a:buNone/>
              </a:pPr>
              <a:t>28</a:t>
            </a:fld>
            <a:endParaRPr lang="en-US" altLang="cs-CZ">
              <a:latin typeface="Calibri" pitchFamily="34" charset="0"/>
            </a:endParaRPr>
          </a:p>
        </p:txBody>
      </p:sp>
      <p:sp>
        <p:nvSpPr>
          <p:cNvPr id="6451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6451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5E23C1C2-7EF8-464B-BBB7-4594EC79F4FC}" type="slidenum">
              <a:rPr lang="en-US" altLang="cs-CZ">
                <a:latin typeface="Calibri" pitchFamily="34" charset="0"/>
                <a:cs typeface="Arial Unicode MS" charset="0"/>
              </a:rPr>
              <a:pPr algn="r" eaLnBrk="1" hangingPunct="1">
                <a:spcBef>
                  <a:spcPct val="0"/>
                </a:spcBef>
                <a:buClrTx/>
                <a:buFontTx/>
                <a:buNone/>
              </a:pPr>
              <a:t>28</a:t>
            </a:fld>
            <a:endParaRPr lang="en-US" altLang="cs-CZ">
              <a:latin typeface="Calibri" pitchFamily="34" charset="0"/>
              <a:cs typeface="Arial Unicode MS" charset="0"/>
            </a:endParaRPr>
          </a:p>
        </p:txBody>
      </p:sp>
      <p:sp>
        <p:nvSpPr>
          <p:cNvPr id="64518"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05D1B04-F780-4003-A294-58E1A7A097D5}" type="slidenum">
              <a:rPr lang="en-GB" altLang="cs-CZ" sz="1400"/>
              <a:pPr algn="r" eaLnBrk="1" hangingPunct="1">
                <a:lnSpc>
                  <a:spcPct val="95000"/>
                </a:lnSpc>
                <a:spcBef>
                  <a:spcPct val="0"/>
                </a:spcBef>
                <a:buClrTx/>
                <a:buFontTx/>
                <a:buNone/>
              </a:pPr>
              <a:t>28</a:t>
            </a:fld>
            <a:endParaRPr lang="en-GB" altLang="cs-CZ" sz="1400"/>
          </a:p>
        </p:txBody>
      </p:sp>
      <p:sp>
        <p:nvSpPr>
          <p:cNvPr id="64519"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4B11917-B10D-48A4-8D0E-DB9E4042DCD9}" type="slidenum">
              <a:rPr lang="en-GB" altLang="cs-CZ" sz="1400"/>
              <a:pPr algn="r" eaLnBrk="1" hangingPunct="1">
                <a:lnSpc>
                  <a:spcPct val="95000"/>
                </a:lnSpc>
                <a:spcBef>
                  <a:spcPct val="0"/>
                </a:spcBef>
                <a:buClrTx/>
                <a:buFontTx/>
                <a:buNone/>
              </a:pPr>
              <a:t>28</a:t>
            </a:fld>
            <a:endParaRPr lang="en-GB" altLang="cs-CZ" sz="1400"/>
          </a:p>
        </p:txBody>
      </p:sp>
      <p:sp>
        <p:nvSpPr>
          <p:cNvPr id="64520"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156445A-D1DF-4B1F-8A59-2DCAA6AA3ABF}" type="slidenum">
              <a:rPr lang="en-GB" altLang="cs-CZ" sz="1400"/>
              <a:pPr algn="r" eaLnBrk="1" hangingPunct="1">
                <a:lnSpc>
                  <a:spcPct val="95000"/>
                </a:lnSpc>
                <a:spcBef>
                  <a:spcPct val="0"/>
                </a:spcBef>
                <a:buClrTx/>
                <a:buFontTx/>
                <a:buNone/>
              </a:pPr>
              <a:t>28</a:t>
            </a:fld>
            <a:endParaRPr lang="en-GB" altLang="cs-CZ" sz="1400"/>
          </a:p>
        </p:txBody>
      </p:sp>
      <p:sp>
        <p:nvSpPr>
          <p:cNvPr id="64521"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E2220D7-6600-48FD-8479-506649B0F148}" type="slidenum">
              <a:rPr lang="en-GB" altLang="cs-CZ" sz="1400"/>
              <a:pPr algn="r" eaLnBrk="1" hangingPunct="1">
                <a:lnSpc>
                  <a:spcPct val="95000"/>
                </a:lnSpc>
                <a:spcBef>
                  <a:spcPct val="0"/>
                </a:spcBef>
                <a:buClrTx/>
                <a:buFontTx/>
                <a:buNone/>
              </a:pPr>
              <a:t>28</a:t>
            </a:fld>
            <a:endParaRPr lang="en-GB" altLang="cs-CZ" sz="1400"/>
          </a:p>
        </p:txBody>
      </p:sp>
      <p:sp>
        <p:nvSpPr>
          <p:cNvPr id="64522" name="Text Box 7"/>
          <p:cNvSpPr txBox="1">
            <a:spLocks noChangeArrowheads="1"/>
          </p:cNvSpPr>
          <p:nvPr/>
        </p:nvSpPr>
        <p:spPr bwMode="auto">
          <a:xfrm>
            <a:off x="925513" y="693738"/>
            <a:ext cx="5002212" cy="3422650"/>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64523"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64524"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9826663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66563"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E327E6A0-56B3-4EA8-B702-24D02E15238A}" type="slidenum">
              <a:rPr lang="en-US" altLang="cs-CZ">
                <a:latin typeface="Calibri" pitchFamily="34" charset="0"/>
              </a:rPr>
              <a:pPr>
                <a:spcBef>
                  <a:spcPct val="0"/>
                </a:spcBef>
                <a:buClrTx/>
                <a:buFontTx/>
                <a:buNone/>
              </a:pPr>
              <a:t>29</a:t>
            </a:fld>
            <a:endParaRPr lang="en-US" altLang="cs-CZ">
              <a:latin typeface="Calibri" pitchFamily="34" charset="0"/>
            </a:endParaRPr>
          </a:p>
        </p:txBody>
      </p:sp>
      <p:sp>
        <p:nvSpPr>
          <p:cNvPr id="66564"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66565"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7F46060F-28E2-4411-84AC-B7162785F589}" type="slidenum">
              <a:rPr lang="en-US" altLang="cs-CZ">
                <a:latin typeface="Calibri" pitchFamily="34" charset="0"/>
                <a:cs typeface="Arial Unicode MS" charset="0"/>
              </a:rPr>
              <a:pPr algn="r" eaLnBrk="1" hangingPunct="1">
                <a:spcBef>
                  <a:spcPct val="0"/>
                </a:spcBef>
                <a:buClrTx/>
                <a:buFontTx/>
                <a:buNone/>
              </a:pPr>
              <a:t>29</a:t>
            </a:fld>
            <a:endParaRPr lang="en-US" altLang="cs-CZ">
              <a:latin typeface="Calibri" pitchFamily="34" charset="0"/>
              <a:cs typeface="Arial Unicode MS" charset="0"/>
            </a:endParaRPr>
          </a:p>
        </p:txBody>
      </p:sp>
      <p:sp>
        <p:nvSpPr>
          <p:cNvPr id="66566"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0C11061-98C2-41AB-81A8-CFA1CC26ED23}" type="slidenum">
              <a:rPr lang="en-GB" altLang="cs-CZ" sz="1400"/>
              <a:pPr algn="r" eaLnBrk="1" hangingPunct="1">
                <a:lnSpc>
                  <a:spcPct val="95000"/>
                </a:lnSpc>
                <a:spcBef>
                  <a:spcPct val="0"/>
                </a:spcBef>
                <a:buClrTx/>
                <a:buFontTx/>
                <a:buNone/>
              </a:pPr>
              <a:t>29</a:t>
            </a:fld>
            <a:endParaRPr lang="en-GB" altLang="cs-CZ" sz="1400"/>
          </a:p>
        </p:txBody>
      </p:sp>
      <p:sp>
        <p:nvSpPr>
          <p:cNvPr id="66567"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3D6DA991-E11A-49B1-B76A-E00E5B2B2245}" type="slidenum">
              <a:rPr lang="en-GB" altLang="cs-CZ" sz="1400"/>
              <a:pPr algn="r" eaLnBrk="1" hangingPunct="1">
                <a:lnSpc>
                  <a:spcPct val="95000"/>
                </a:lnSpc>
                <a:spcBef>
                  <a:spcPct val="0"/>
                </a:spcBef>
                <a:buClrTx/>
                <a:buFontTx/>
                <a:buNone/>
              </a:pPr>
              <a:t>29</a:t>
            </a:fld>
            <a:endParaRPr lang="en-GB" altLang="cs-CZ" sz="1400"/>
          </a:p>
        </p:txBody>
      </p:sp>
      <p:sp>
        <p:nvSpPr>
          <p:cNvPr id="66568"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5C84581-7382-4059-850C-F72C60DF00CB}" type="slidenum">
              <a:rPr lang="en-GB" altLang="cs-CZ" sz="1400"/>
              <a:pPr algn="r" eaLnBrk="1" hangingPunct="1">
                <a:lnSpc>
                  <a:spcPct val="95000"/>
                </a:lnSpc>
                <a:spcBef>
                  <a:spcPct val="0"/>
                </a:spcBef>
                <a:buClrTx/>
                <a:buFontTx/>
                <a:buNone/>
              </a:pPr>
              <a:t>29</a:t>
            </a:fld>
            <a:endParaRPr lang="en-GB" altLang="cs-CZ" sz="1400"/>
          </a:p>
        </p:txBody>
      </p:sp>
      <p:sp>
        <p:nvSpPr>
          <p:cNvPr id="66569"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9E1DC08-582E-435B-8F9D-79EE3C341F03}" type="slidenum">
              <a:rPr lang="en-GB" altLang="cs-CZ" sz="1400"/>
              <a:pPr algn="r" eaLnBrk="1" hangingPunct="1">
                <a:lnSpc>
                  <a:spcPct val="95000"/>
                </a:lnSpc>
                <a:spcBef>
                  <a:spcPct val="0"/>
                </a:spcBef>
                <a:buClrTx/>
                <a:buFontTx/>
                <a:buNone/>
              </a:pPr>
              <a:t>29</a:t>
            </a:fld>
            <a:endParaRPr lang="en-GB" altLang="cs-CZ" sz="1400"/>
          </a:p>
        </p:txBody>
      </p:sp>
      <p:sp>
        <p:nvSpPr>
          <p:cNvPr id="66570" name="Text Box 7"/>
          <p:cNvSpPr txBox="1">
            <a:spLocks noChangeArrowheads="1"/>
          </p:cNvSpPr>
          <p:nvPr/>
        </p:nvSpPr>
        <p:spPr bwMode="auto">
          <a:xfrm>
            <a:off x="925513" y="693738"/>
            <a:ext cx="5002212" cy="3422650"/>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66571"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66572"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3742709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6861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BDC14599-9312-4F38-A495-D32F9848A184}" type="slidenum">
              <a:rPr lang="en-US" altLang="cs-CZ">
                <a:latin typeface="Calibri" pitchFamily="34" charset="0"/>
              </a:rPr>
              <a:pPr>
                <a:spcBef>
                  <a:spcPct val="0"/>
                </a:spcBef>
                <a:buClrTx/>
                <a:buFontTx/>
                <a:buNone/>
              </a:pPr>
              <a:t>30</a:t>
            </a:fld>
            <a:endParaRPr lang="en-US" altLang="cs-CZ">
              <a:latin typeface="Calibri" pitchFamily="34" charset="0"/>
            </a:endParaRPr>
          </a:p>
        </p:txBody>
      </p:sp>
      <p:sp>
        <p:nvSpPr>
          <p:cNvPr id="68612"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68613"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094859AF-E134-4D21-AE3F-6E7DFD9CC319}" type="slidenum">
              <a:rPr lang="en-US" altLang="cs-CZ">
                <a:latin typeface="Calibri" pitchFamily="34" charset="0"/>
                <a:cs typeface="Arial Unicode MS" charset="0"/>
              </a:rPr>
              <a:pPr algn="r" eaLnBrk="1" hangingPunct="1">
                <a:spcBef>
                  <a:spcPct val="0"/>
                </a:spcBef>
                <a:buClrTx/>
                <a:buFontTx/>
                <a:buNone/>
              </a:pPr>
              <a:t>30</a:t>
            </a:fld>
            <a:endParaRPr lang="en-US" altLang="cs-CZ">
              <a:latin typeface="Calibri" pitchFamily="34" charset="0"/>
              <a:cs typeface="Arial Unicode MS" charset="0"/>
            </a:endParaRPr>
          </a:p>
        </p:txBody>
      </p:sp>
      <p:sp>
        <p:nvSpPr>
          <p:cNvPr id="68614"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EC38703-16AB-476D-9F9E-A198F974D140}" type="slidenum">
              <a:rPr lang="en-GB" altLang="cs-CZ" sz="1400"/>
              <a:pPr algn="r" eaLnBrk="1" hangingPunct="1">
                <a:lnSpc>
                  <a:spcPct val="95000"/>
                </a:lnSpc>
                <a:spcBef>
                  <a:spcPct val="0"/>
                </a:spcBef>
                <a:buClrTx/>
                <a:buFontTx/>
                <a:buNone/>
              </a:pPr>
              <a:t>30</a:t>
            </a:fld>
            <a:endParaRPr lang="en-GB" altLang="cs-CZ" sz="1400"/>
          </a:p>
        </p:txBody>
      </p:sp>
      <p:sp>
        <p:nvSpPr>
          <p:cNvPr id="68615"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8170B51-7940-4962-975A-78232C9B66CF}" type="slidenum">
              <a:rPr lang="en-GB" altLang="cs-CZ" sz="1400"/>
              <a:pPr algn="r" eaLnBrk="1" hangingPunct="1">
                <a:lnSpc>
                  <a:spcPct val="95000"/>
                </a:lnSpc>
                <a:spcBef>
                  <a:spcPct val="0"/>
                </a:spcBef>
                <a:buClrTx/>
                <a:buFontTx/>
                <a:buNone/>
              </a:pPr>
              <a:t>30</a:t>
            </a:fld>
            <a:endParaRPr lang="en-GB" altLang="cs-CZ" sz="1400"/>
          </a:p>
        </p:txBody>
      </p:sp>
      <p:sp>
        <p:nvSpPr>
          <p:cNvPr id="68616"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DE3EF8A-D998-434A-BB84-14E3858AA2D2}" type="slidenum">
              <a:rPr lang="en-GB" altLang="cs-CZ" sz="1400"/>
              <a:pPr algn="r" eaLnBrk="1" hangingPunct="1">
                <a:lnSpc>
                  <a:spcPct val="95000"/>
                </a:lnSpc>
                <a:spcBef>
                  <a:spcPct val="0"/>
                </a:spcBef>
                <a:buClrTx/>
                <a:buFontTx/>
                <a:buNone/>
              </a:pPr>
              <a:t>30</a:t>
            </a:fld>
            <a:endParaRPr lang="en-GB" altLang="cs-CZ" sz="1400"/>
          </a:p>
        </p:txBody>
      </p:sp>
      <p:sp>
        <p:nvSpPr>
          <p:cNvPr id="68617"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560414E-BD97-44E1-ADE8-5B891BA9C40E}" type="slidenum">
              <a:rPr lang="en-GB" altLang="cs-CZ" sz="1400"/>
              <a:pPr algn="r" eaLnBrk="1" hangingPunct="1">
                <a:lnSpc>
                  <a:spcPct val="95000"/>
                </a:lnSpc>
                <a:spcBef>
                  <a:spcPct val="0"/>
                </a:spcBef>
                <a:buClrTx/>
                <a:buFontTx/>
                <a:buNone/>
              </a:pPr>
              <a:t>30</a:t>
            </a:fld>
            <a:endParaRPr lang="en-GB" altLang="cs-CZ" sz="1400"/>
          </a:p>
        </p:txBody>
      </p:sp>
      <p:sp>
        <p:nvSpPr>
          <p:cNvPr id="68618" name="Text Box 7"/>
          <p:cNvSpPr txBox="1">
            <a:spLocks noChangeArrowheads="1"/>
          </p:cNvSpPr>
          <p:nvPr/>
        </p:nvSpPr>
        <p:spPr bwMode="auto">
          <a:xfrm>
            <a:off x="925513" y="693738"/>
            <a:ext cx="5002212" cy="3422650"/>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68619"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68620"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9891759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7065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DEB87CE3-8780-4523-AF35-10850FDD679C}" type="slidenum">
              <a:rPr lang="en-US" altLang="cs-CZ">
                <a:latin typeface="Calibri" pitchFamily="34" charset="0"/>
              </a:rPr>
              <a:pPr>
                <a:spcBef>
                  <a:spcPct val="0"/>
                </a:spcBef>
                <a:buClrTx/>
                <a:buFontTx/>
                <a:buNone/>
              </a:pPr>
              <a:t>31</a:t>
            </a:fld>
            <a:endParaRPr lang="en-US" altLang="cs-CZ">
              <a:latin typeface="Calibri" pitchFamily="34" charset="0"/>
            </a:endParaRPr>
          </a:p>
        </p:txBody>
      </p:sp>
      <p:sp>
        <p:nvSpPr>
          <p:cNvPr id="7066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7066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473EEE10-609D-4F9E-9489-7BC707C8BB3F}" type="slidenum">
              <a:rPr lang="en-US" altLang="cs-CZ">
                <a:latin typeface="Calibri" pitchFamily="34" charset="0"/>
                <a:cs typeface="Arial Unicode MS" charset="0"/>
              </a:rPr>
              <a:pPr algn="r" eaLnBrk="1" hangingPunct="1">
                <a:spcBef>
                  <a:spcPct val="0"/>
                </a:spcBef>
                <a:buClrTx/>
                <a:buFontTx/>
                <a:buNone/>
              </a:pPr>
              <a:t>31</a:t>
            </a:fld>
            <a:endParaRPr lang="en-US" altLang="cs-CZ">
              <a:latin typeface="Calibri" pitchFamily="34" charset="0"/>
              <a:cs typeface="Arial Unicode MS" charset="0"/>
            </a:endParaRPr>
          </a:p>
        </p:txBody>
      </p:sp>
      <p:sp>
        <p:nvSpPr>
          <p:cNvPr id="70662" name="Text Box 3"/>
          <p:cNvSpPr txBox="1">
            <a:spLocks noChangeArrowheads="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DFB665B4-8058-40B5-B54D-C313E69D03C3}" type="slidenum">
              <a:rPr lang="en-GB" altLang="cs-CZ">
                <a:latin typeface="Calibri" pitchFamily="34" charset="0"/>
              </a:rPr>
              <a:pPr algn="r" eaLnBrk="1" hangingPunct="1">
                <a:spcBef>
                  <a:spcPct val="0"/>
                </a:spcBef>
                <a:buClrTx/>
                <a:buFontTx/>
                <a:buNone/>
              </a:pPr>
              <a:t>31</a:t>
            </a:fld>
            <a:endParaRPr lang="en-GB" altLang="cs-CZ">
              <a:latin typeface="Calibri" pitchFamily="34" charset="0"/>
            </a:endParaRPr>
          </a:p>
        </p:txBody>
      </p:sp>
      <p:sp>
        <p:nvSpPr>
          <p:cNvPr id="70663" name="Text Box 4"/>
          <p:cNvSpPr txBox="1">
            <a:spLocks noChangeArrowheads="1"/>
          </p:cNvSpPr>
          <p:nvPr/>
        </p:nvSpPr>
        <p:spPr bwMode="auto">
          <a:xfrm>
            <a:off x="3813175" y="9371013"/>
            <a:ext cx="29114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85483E9-8D9C-4B6C-9161-556DC0DF2B46}" type="slidenum">
              <a:rPr lang="en-GB" altLang="cs-CZ" sz="1400">
                <a:cs typeface="Arial Unicode MS" charset="0"/>
              </a:rPr>
              <a:pPr algn="r" eaLnBrk="1" hangingPunct="1">
                <a:lnSpc>
                  <a:spcPct val="95000"/>
                </a:lnSpc>
                <a:spcBef>
                  <a:spcPct val="0"/>
                </a:spcBef>
                <a:buClrTx/>
                <a:buFontTx/>
                <a:buNone/>
              </a:pPr>
              <a:t>31</a:t>
            </a:fld>
            <a:endParaRPr lang="en-GB" altLang="cs-CZ" sz="1400">
              <a:cs typeface="Arial Unicode MS" charset="0"/>
            </a:endParaRPr>
          </a:p>
        </p:txBody>
      </p:sp>
      <p:sp>
        <p:nvSpPr>
          <p:cNvPr id="70664" name="Text Box 5"/>
          <p:cNvSpPr txBox="1">
            <a:spLocks noChangeArrowheads="1"/>
          </p:cNvSpPr>
          <p:nvPr/>
        </p:nvSpPr>
        <p:spPr bwMode="auto">
          <a:xfrm>
            <a:off x="3813175" y="9371013"/>
            <a:ext cx="291623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783F338-A45F-4B79-9C10-77911A30C5F8}" type="slidenum">
              <a:rPr lang="en-GB" altLang="cs-CZ" sz="1400">
                <a:cs typeface="Arial Unicode MS" charset="0"/>
              </a:rPr>
              <a:pPr algn="r" eaLnBrk="1" hangingPunct="1">
                <a:lnSpc>
                  <a:spcPct val="95000"/>
                </a:lnSpc>
                <a:spcBef>
                  <a:spcPct val="0"/>
                </a:spcBef>
                <a:buClrTx/>
                <a:buFontTx/>
                <a:buNone/>
              </a:pPr>
              <a:t>31</a:t>
            </a:fld>
            <a:endParaRPr lang="en-GB" altLang="cs-CZ" sz="1400">
              <a:cs typeface="Arial Unicode MS" charset="0"/>
            </a:endParaRPr>
          </a:p>
        </p:txBody>
      </p:sp>
      <p:sp>
        <p:nvSpPr>
          <p:cNvPr id="70665" name="Text Box 6"/>
          <p:cNvSpPr txBox="1">
            <a:spLocks noChangeArrowheads="1"/>
          </p:cNvSpPr>
          <p:nvPr/>
        </p:nvSpPr>
        <p:spPr bwMode="auto">
          <a:xfrm>
            <a:off x="3813175" y="9372600"/>
            <a:ext cx="2921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47206E6-43F9-4B8D-97F3-B807AD3C5CF3}" type="slidenum">
              <a:rPr lang="en-GB" altLang="cs-CZ" sz="1400">
                <a:cs typeface="Arial Unicode MS" charset="0"/>
              </a:rPr>
              <a:pPr algn="r" eaLnBrk="1" hangingPunct="1">
                <a:lnSpc>
                  <a:spcPct val="95000"/>
                </a:lnSpc>
                <a:spcBef>
                  <a:spcPct val="0"/>
                </a:spcBef>
                <a:buClrTx/>
                <a:buFontTx/>
                <a:buNone/>
              </a:pPr>
              <a:t>31</a:t>
            </a:fld>
            <a:endParaRPr lang="en-GB" altLang="cs-CZ" sz="1400">
              <a:cs typeface="Arial Unicode MS" charset="0"/>
            </a:endParaRPr>
          </a:p>
        </p:txBody>
      </p:sp>
      <p:sp>
        <p:nvSpPr>
          <p:cNvPr id="70666" name="Text Box 7"/>
          <p:cNvSpPr txBox="1">
            <a:spLocks noChangeArrowheads="1"/>
          </p:cNvSpPr>
          <p:nvPr/>
        </p:nvSpPr>
        <p:spPr bwMode="auto">
          <a:xfrm>
            <a:off x="909638" y="749300"/>
            <a:ext cx="4911725" cy="3692525"/>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70667" name="Rectangle 8"/>
          <p:cNvSpPr>
            <a:spLocks noGrp="1" noChangeArrowheads="1"/>
          </p:cNvSpPr>
          <p:nvPr>
            <p:ph type="body"/>
          </p:nvPr>
        </p:nvSpPr>
        <p:spPr>
          <a:xfrm>
            <a:off x="673100" y="4686300"/>
            <a:ext cx="5389563" cy="4440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70668" name="Text Box 9"/>
          <p:cNvSpPr txBox="1">
            <a:spLocks noChangeArrowheads="1"/>
          </p:cNvSpPr>
          <p:nvPr/>
        </p:nvSpPr>
        <p:spPr bwMode="auto">
          <a:xfrm>
            <a:off x="0" y="0"/>
            <a:ext cx="29194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cs-CZ" altLang="cs-CZ">
                <a:latin typeface="Calibri" pitchFamily="34" charset="0"/>
              </a:rPr>
              <a:t>Nový Občanský zákoník a jeho dopad na poskytování dopravních služeb</a:t>
            </a:r>
          </a:p>
        </p:txBody>
      </p:sp>
      <p:sp>
        <p:nvSpPr>
          <p:cNvPr id="70669" name="Text Box 10"/>
          <p:cNvSpPr txBox="1">
            <a:spLocks noChangeArrowheads="1"/>
          </p:cNvSpPr>
          <p:nvPr/>
        </p:nvSpPr>
        <p:spPr bwMode="auto">
          <a:xfrm>
            <a:off x="3814763" y="0"/>
            <a:ext cx="291941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r>
              <a:rPr lang="cs-CZ" altLang="cs-CZ">
                <a:latin typeface="Calibri" pitchFamily="34" charset="0"/>
              </a:rPr>
              <a:t>7. IV 2014</a:t>
            </a:r>
          </a:p>
        </p:txBody>
      </p:sp>
      <p:sp>
        <p:nvSpPr>
          <p:cNvPr id="70670" name="Text Box 11"/>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2547020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7270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532B3040-0DD6-4FBA-80E4-7967A753157D}" type="slidenum">
              <a:rPr lang="en-US" altLang="cs-CZ">
                <a:latin typeface="Calibri" pitchFamily="34" charset="0"/>
              </a:rPr>
              <a:pPr>
                <a:spcBef>
                  <a:spcPct val="0"/>
                </a:spcBef>
                <a:buClrTx/>
                <a:buFontTx/>
                <a:buNone/>
              </a:pPr>
              <a:t>32</a:t>
            </a:fld>
            <a:endParaRPr lang="en-US" altLang="cs-CZ">
              <a:latin typeface="Calibri" pitchFamily="34" charset="0"/>
            </a:endParaRPr>
          </a:p>
        </p:txBody>
      </p:sp>
      <p:sp>
        <p:nvSpPr>
          <p:cNvPr id="7270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7270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80A992C2-5059-48C1-B40D-08975E325B9A}" type="slidenum">
              <a:rPr lang="en-US" altLang="cs-CZ">
                <a:latin typeface="Calibri" pitchFamily="34" charset="0"/>
                <a:cs typeface="Arial Unicode MS" charset="0"/>
              </a:rPr>
              <a:pPr algn="r" eaLnBrk="1" hangingPunct="1">
                <a:spcBef>
                  <a:spcPct val="0"/>
                </a:spcBef>
                <a:buClrTx/>
                <a:buFontTx/>
                <a:buNone/>
              </a:pPr>
              <a:t>32</a:t>
            </a:fld>
            <a:endParaRPr lang="en-US" altLang="cs-CZ">
              <a:latin typeface="Calibri" pitchFamily="34" charset="0"/>
              <a:cs typeface="Arial Unicode MS" charset="0"/>
            </a:endParaRPr>
          </a:p>
        </p:txBody>
      </p:sp>
      <p:sp>
        <p:nvSpPr>
          <p:cNvPr id="72710" name="Text Box 3"/>
          <p:cNvSpPr txBox="1">
            <a:spLocks noChangeArrowheads="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A0F184DF-E790-469B-A158-C5E8EE7E2099}" type="slidenum">
              <a:rPr lang="en-GB" altLang="cs-CZ">
                <a:latin typeface="Calibri" pitchFamily="34" charset="0"/>
              </a:rPr>
              <a:pPr algn="r" eaLnBrk="1" hangingPunct="1">
                <a:spcBef>
                  <a:spcPct val="0"/>
                </a:spcBef>
                <a:buClrTx/>
                <a:buFontTx/>
                <a:buNone/>
              </a:pPr>
              <a:t>32</a:t>
            </a:fld>
            <a:endParaRPr lang="en-GB" altLang="cs-CZ">
              <a:latin typeface="Calibri" pitchFamily="34" charset="0"/>
            </a:endParaRPr>
          </a:p>
        </p:txBody>
      </p:sp>
      <p:sp>
        <p:nvSpPr>
          <p:cNvPr id="72711" name="Text Box 4"/>
          <p:cNvSpPr txBox="1">
            <a:spLocks noChangeArrowheads="1"/>
          </p:cNvSpPr>
          <p:nvPr/>
        </p:nvSpPr>
        <p:spPr bwMode="auto">
          <a:xfrm>
            <a:off x="3813175" y="9371013"/>
            <a:ext cx="29114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09C9AA3-F933-4C67-B139-DB8A82A99D4D}" type="slidenum">
              <a:rPr lang="en-GB" altLang="cs-CZ" sz="1400">
                <a:cs typeface="Arial Unicode MS" charset="0"/>
              </a:rPr>
              <a:pPr algn="r" eaLnBrk="1" hangingPunct="1">
                <a:lnSpc>
                  <a:spcPct val="95000"/>
                </a:lnSpc>
                <a:spcBef>
                  <a:spcPct val="0"/>
                </a:spcBef>
                <a:buClrTx/>
                <a:buFontTx/>
                <a:buNone/>
              </a:pPr>
              <a:t>32</a:t>
            </a:fld>
            <a:endParaRPr lang="en-GB" altLang="cs-CZ" sz="1400">
              <a:cs typeface="Arial Unicode MS" charset="0"/>
            </a:endParaRPr>
          </a:p>
        </p:txBody>
      </p:sp>
      <p:sp>
        <p:nvSpPr>
          <p:cNvPr id="72712" name="Text Box 5"/>
          <p:cNvSpPr txBox="1">
            <a:spLocks noChangeArrowheads="1"/>
          </p:cNvSpPr>
          <p:nvPr/>
        </p:nvSpPr>
        <p:spPr bwMode="auto">
          <a:xfrm>
            <a:off x="3813175" y="9371013"/>
            <a:ext cx="291623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CFA2A27-11CA-4FE2-AD8C-777E21AD9E74}" type="slidenum">
              <a:rPr lang="en-GB" altLang="cs-CZ" sz="1400">
                <a:cs typeface="Arial Unicode MS" charset="0"/>
              </a:rPr>
              <a:pPr algn="r" eaLnBrk="1" hangingPunct="1">
                <a:lnSpc>
                  <a:spcPct val="95000"/>
                </a:lnSpc>
                <a:spcBef>
                  <a:spcPct val="0"/>
                </a:spcBef>
                <a:buClrTx/>
                <a:buFontTx/>
                <a:buNone/>
              </a:pPr>
              <a:t>32</a:t>
            </a:fld>
            <a:endParaRPr lang="en-GB" altLang="cs-CZ" sz="1400">
              <a:cs typeface="Arial Unicode MS" charset="0"/>
            </a:endParaRPr>
          </a:p>
        </p:txBody>
      </p:sp>
      <p:sp>
        <p:nvSpPr>
          <p:cNvPr id="72713" name="Text Box 6"/>
          <p:cNvSpPr txBox="1">
            <a:spLocks noChangeArrowheads="1"/>
          </p:cNvSpPr>
          <p:nvPr/>
        </p:nvSpPr>
        <p:spPr bwMode="auto">
          <a:xfrm>
            <a:off x="3813175" y="9372600"/>
            <a:ext cx="2921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BB71E65-EA80-4ECC-AA95-D7F2FB36ECFB}" type="slidenum">
              <a:rPr lang="en-GB" altLang="cs-CZ" sz="1400">
                <a:cs typeface="Arial Unicode MS" charset="0"/>
              </a:rPr>
              <a:pPr algn="r" eaLnBrk="1" hangingPunct="1">
                <a:lnSpc>
                  <a:spcPct val="95000"/>
                </a:lnSpc>
                <a:spcBef>
                  <a:spcPct val="0"/>
                </a:spcBef>
                <a:buClrTx/>
                <a:buFontTx/>
                <a:buNone/>
              </a:pPr>
              <a:t>32</a:t>
            </a:fld>
            <a:endParaRPr lang="en-GB" altLang="cs-CZ" sz="1400">
              <a:cs typeface="Arial Unicode MS" charset="0"/>
            </a:endParaRPr>
          </a:p>
        </p:txBody>
      </p:sp>
      <p:sp>
        <p:nvSpPr>
          <p:cNvPr id="72714" name="Text Box 7"/>
          <p:cNvSpPr txBox="1">
            <a:spLocks noChangeArrowheads="1"/>
          </p:cNvSpPr>
          <p:nvPr/>
        </p:nvSpPr>
        <p:spPr bwMode="auto">
          <a:xfrm>
            <a:off x="909638" y="749300"/>
            <a:ext cx="4911725" cy="3692525"/>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72715" name="Rectangle 8"/>
          <p:cNvSpPr>
            <a:spLocks noGrp="1" noChangeArrowheads="1"/>
          </p:cNvSpPr>
          <p:nvPr>
            <p:ph type="body"/>
          </p:nvPr>
        </p:nvSpPr>
        <p:spPr>
          <a:xfrm>
            <a:off x="673100" y="4686300"/>
            <a:ext cx="5389563" cy="4440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72716" name="Text Box 9"/>
          <p:cNvSpPr txBox="1">
            <a:spLocks noChangeArrowheads="1"/>
          </p:cNvSpPr>
          <p:nvPr/>
        </p:nvSpPr>
        <p:spPr bwMode="auto">
          <a:xfrm>
            <a:off x="0" y="0"/>
            <a:ext cx="29194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cs-CZ" altLang="cs-CZ">
                <a:latin typeface="Calibri" pitchFamily="34" charset="0"/>
              </a:rPr>
              <a:t>Nový Občanský zákoník a jeho dopad na poskytování dopravních služeb</a:t>
            </a:r>
          </a:p>
        </p:txBody>
      </p:sp>
      <p:sp>
        <p:nvSpPr>
          <p:cNvPr id="72717" name="Text Box 10"/>
          <p:cNvSpPr txBox="1">
            <a:spLocks noChangeArrowheads="1"/>
          </p:cNvSpPr>
          <p:nvPr/>
        </p:nvSpPr>
        <p:spPr bwMode="auto">
          <a:xfrm>
            <a:off x="3814763" y="0"/>
            <a:ext cx="291941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r>
              <a:rPr lang="cs-CZ" altLang="cs-CZ">
                <a:latin typeface="Calibri" pitchFamily="34" charset="0"/>
              </a:rPr>
              <a:t>7. IV 2014</a:t>
            </a:r>
          </a:p>
        </p:txBody>
      </p:sp>
      <p:sp>
        <p:nvSpPr>
          <p:cNvPr id="72718" name="Text Box 11"/>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7253266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7475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FD14B19E-6F7B-41C0-BEFC-3B08047C7B96}" type="slidenum">
              <a:rPr lang="en-US" altLang="cs-CZ">
                <a:latin typeface="Calibri" pitchFamily="34" charset="0"/>
              </a:rPr>
              <a:pPr>
                <a:spcBef>
                  <a:spcPct val="0"/>
                </a:spcBef>
                <a:buClrTx/>
                <a:buFontTx/>
                <a:buNone/>
              </a:pPr>
              <a:t>33</a:t>
            </a:fld>
            <a:endParaRPr lang="en-US" altLang="cs-CZ">
              <a:latin typeface="Calibri" pitchFamily="34" charset="0"/>
            </a:endParaRPr>
          </a:p>
        </p:txBody>
      </p:sp>
      <p:sp>
        <p:nvSpPr>
          <p:cNvPr id="7475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7475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EA162C3F-5144-4174-8108-27F2C484A152}" type="slidenum">
              <a:rPr lang="en-US" altLang="cs-CZ">
                <a:latin typeface="Calibri" pitchFamily="34" charset="0"/>
                <a:cs typeface="Arial Unicode MS" charset="0"/>
              </a:rPr>
              <a:pPr algn="r" eaLnBrk="1" hangingPunct="1">
                <a:spcBef>
                  <a:spcPct val="0"/>
                </a:spcBef>
                <a:buClrTx/>
                <a:buFontTx/>
                <a:buNone/>
              </a:pPr>
              <a:t>33</a:t>
            </a:fld>
            <a:endParaRPr lang="en-US" altLang="cs-CZ">
              <a:latin typeface="Calibri" pitchFamily="34" charset="0"/>
              <a:cs typeface="Arial Unicode MS" charset="0"/>
            </a:endParaRPr>
          </a:p>
        </p:txBody>
      </p:sp>
      <p:sp>
        <p:nvSpPr>
          <p:cNvPr id="74758" name="Text Box 3"/>
          <p:cNvSpPr txBox="1">
            <a:spLocks noChangeArrowheads="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7D550B55-A8BC-4712-9AB9-A7C44076727A}" type="slidenum">
              <a:rPr lang="en-GB" altLang="cs-CZ">
                <a:latin typeface="Calibri" pitchFamily="34" charset="0"/>
              </a:rPr>
              <a:pPr algn="r" eaLnBrk="1" hangingPunct="1">
                <a:spcBef>
                  <a:spcPct val="0"/>
                </a:spcBef>
                <a:buClrTx/>
                <a:buFontTx/>
                <a:buNone/>
              </a:pPr>
              <a:t>33</a:t>
            </a:fld>
            <a:endParaRPr lang="en-GB" altLang="cs-CZ">
              <a:latin typeface="Calibri" pitchFamily="34" charset="0"/>
            </a:endParaRPr>
          </a:p>
        </p:txBody>
      </p:sp>
      <p:sp>
        <p:nvSpPr>
          <p:cNvPr id="74759" name="Text Box 4"/>
          <p:cNvSpPr txBox="1">
            <a:spLocks noChangeArrowheads="1"/>
          </p:cNvSpPr>
          <p:nvPr/>
        </p:nvSpPr>
        <p:spPr bwMode="auto">
          <a:xfrm>
            <a:off x="3813175" y="9371013"/>
            <a:ext cx="29114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49474D3-D890-439B-8C3A-9A7C99CF28A8}" type="slidenum">
              <a:rPr lang="en-GB" altLang="cs-CZ" sz="1400">
                <a:cs typeface="Arial Unicode MS" charset="0"/>
              </a:rPr>
              <a:pPr algn="r" eaLnBrk="1" hangingPunct="1">
                <a:lnSpc>
                  <a:spcPct val="95000"/>
                </a:lnSpc>
                <a:spcBef>
                  <a:spcPct val="0"/>
                </a:spcBef>
                <a:buClrTx/>
                <a:buFontTx/>
                <a:buNone/>
              </a:pPr>
              <a:t>33</a:t>
            </a:fld>
            <a:endParaRPr lang="en-GB" altLang="cs-CZ" sz="1400">
              <a:cs typeface="Arial Unicode MS" charset="0"/>
            </a:endParaRPr>
          </a:p>
        </p:txBody>
      </p:sp>
      <p:sp>
        <p:nvSpPr>
          <p:cNvPr id="74760" name="Text Box 5"/>
          <p:cNvSpPr txBox="1">
            <a:spLocks noChangeArrowheads="1"/>
          </p:cNvSpPr>
          <p:nvPr/>
        </p:nvSpPr>
        <p:spPr bwMode="auto">
          <a:xfrm>
            <a:off x="3813175" y="9371013"/>
            <a:ext cx="291623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61C336B-8B29-4F3A-B010-AFEE5D448C27}" type="slidenum">
              <a:rPr lang="en-GB" altLang="cs-CZ" sz="1400">
                <a:cs typeface="Arial Unicode MS" charset="0"/>
              </a:rPr>
              <a:pPr algn="r" eaLnBrk="1" hangingPunct="1">
                <a:lnSpc>
                  <a:spcPct val="95000"/>
                </a:lnSpc>
                <a:spcBef>
                  <a:spcPct val="0"/>
                </a:spcBef>
                <a:buClrTx/>
                <a:buFontTx/>
                <a:buNone/>
              </a:pPr>
              <a:t>33</a:t>
            </a:fld>
            <a:endParaRPr lang="en-GB" altLang="cs-CZ" sz="1400">
              <a:cs typeface="Arial Unicode MS" charset="0"/>
            </a:endParaRPr>
          </a:p>
        </p:txBody>
      </p:sp>
      <p:sp>
        <p:nvSpPr>
          <p:cNvPr id="74761" name="Text Box 6"/>
          <p:cNvSpPr txBox="1">
            <a:spLocks noChangeArrowheads="1"/>
          </p:cNvSpPr>
          <p:nvPr/>
        </p:nvSpPr>
        <p:spPr bwMode="auto">
          <a:xfrm>
            <a:off x="3813175" y="9372600"/>
            <a:ext cx="2921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0A979C6-93B3-4422-AD90-79B83ED93523}" type="slidenum">
              <a:rPr lang="en-GB" altLang="cs-CZ" sz="1400">
                <a:cs typeface="Arial Unicode MS" charset="0"/>
              </a:rPr>
              <a:pPr algn="r" eaLnBrk="1" hangingPunct="1">
                <a:lnSpc>
                  <a:spcPct val="95000"/>
                </a:lnSpc>
                <a:spcBef>
                  <a:spcPct val="0"/>
                </a:spcBef>
                <a:buClrTx/>
                <a:buFontTx/>
                <a:buNone/>
              </a:pPr>
              <a:t>33</a:t>
            </a:fld>
            <a:endParaRPr lang="en-GB" altLang="cs-CZ" sz="1400">
              <a:cs typeface="Arial Unicode MS" charset="0"/>
            </a:endParaRPr>
          </a:p>
        </p:txBody>
      </p:sp>
      <p:sp>
        <p:nvSpPr>
          <p:cNvPr id="74762" name="Text Box 7"/>
          <p:cNvSpPr txBox="1">
            <a:spLocks noChangeArrowheads="1"/>
          </p:cNvSpPr>
          <p:nvPr/>
        </p:nvSpPr>
        <p:spPr bwMode="auto">
          <a:xfrm>
            <a:off x="909638" y="749300"/>
            <a:ext cx="4911725" cy="3692525"/>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74763" name="Rectangle 8"/>
          <p:cNvSpPr>
            <a:spLocks noGrp="1" noChangeArrowheads="1"/>
          </p:cNvSpPr>
          <p:nvPr>
            <p:ph type="body"/>
          </p:nvPr>
        </p:nvSpPr>
        <p:spPr>
          <a:xfrm>
            <a:off x="673100" y="4686300"/>
            <a:ext cx="5389563" cy="4440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74764" name="Text Box 9"/>
          <p:cNvSpPr txBox="1">
            <a:spLocks noChangeArrowheads="1"/>
          </p:cNvSpPr>
          <p:nvPr/>
        </p:nvSpPr>
        <p:spPr bwMode="auto">
          <a:xfrm>
            <a:off x="0" y="0"/>
            <a:ext cx="29194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cs-CZ" altLang="cs-CZ">
                <a:latin typeface="Calibri" pitchFamily="34" charset="0"/>
              </a:rPr>
              <a:t>Nový Občanský zákoník a jeho dopad na poskytování dopravních služeb</a:t>
            </a:r>
          </a:p>
        </p:txBody>
      </p:sp>
      <p:sp>
        <p:nvSpPr>
          <p:cNvPr id="74765" name="Text Box 10"/>
          <p:cNvSpPr txBox="1">
            <a:spLocks noChangeArrowheads="1"/>
          </p:cNvSpPr>
          <p:nvPr/>
        </p:nvSpPr>
        <p:spPr bwMode="auto">
          <a:xfrm>
            <a:off x="3814763" y="0"/>
            <a:ext cx="291941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r>
              <a:rPr lang="cs-CZ" altLang="cs-CZ">
                <a:latin typeface="Calibri" pitchFamily="34" charset="0"/>
              </a:rPr>
              <a:t>7. IV 2014</a:t>
            </a:r>
          </a:p>
        </p:txBody>
      </p:sp>
      <p:sp>
        <p:nvSpPr>
          <p:cNvPr id="74766" name="Text Box 11"/>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8194781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76803"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F321AAD6-7B8B-499B-AC2B-8AA015B89063}" type="slidenum">
              <a:rPr lang="en-US" altLang="cs-CZ">
                <a:latin typeface="Calibri" pitchFamily="34" charset="0"/>
              </a:rPr>
              <a:pPr>
                <a:spcBef>
                  <a:spcPct val="0"/>
                </a:spcBef>
                <a:buClrTx/>
                <a:buFontTx/>
                <a:buNone/>
              </a:pPr>
              <a:t>34</a:t>
            </a:fld>
            <a:endParaRPr lang="en-US" altLang="cs-CZ">
              <a:latin typeface="Calibri" pitchFamily="34" charset="0"/>
            </a:endParaRPr>
          </a:p>
        </p:txBody>
      </p:sp>
      <p:sp>
        <p:nvSpPr>
          <p:cNvPr id="76804"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76805"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90B67D1C-A092-4302-84E8-520A3FCF5DD2}" type="slidenum">
              <a:rPr lang="en-US" altLang="cs-CZ">
                <a:latin typeface="Calibri" pitchFamily="34" charset="0"/>
                <a:cs typeface="Arial Unicode MS" charset="0"/>
              </a:rPr>
              <a:pPr algn="r" eaLnBrk="1" hangingPunct="1">
                <a:spcBef>
                  <a:spcPct val="0"/>
                </a:spcBef>
                <a:buClrTx/>
                <a:buFontTx/>
                <a:buNone/>
              </a:pPr>
              <a:t>34</a:t>
            </a:fld>
            <a:endParaRPr lang="en-US" altLang="cs-CZ">
              <a:latin typeface="Calibri" pitchFamily="34" charset="0"/>
              <a:cs typeface="Arial Unicode MS" charset="0"/>
            </a:endParaRPr>
          </a:p>
        </p:txBody>
      </p:sp>
      <p:sp>
        <p:nvSpPr>
          <p:cNvPr id="76806" name="Text Box 3"/>
          <p:cNvSpPr txBox="1">
            <a:spLocks noChangeArrowheads="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EE4B387C-4120-4DDB-9B11-0711D98E9C39}" type="slidenum">
              <a:rPr lang="en-GB" altLang="cs-CZ">
                <a:latin typeface="Calibri" pitchFamily="34" charset="0"/>
              </a:rPr>
              <a:pPr algn="r" eaLnBrk="1" hangingPunct="1">
                <a:spcBef>
                  <a:spcPct val="0"/>
                </a:spcBef>
                <a:buClrTx/>
                <a:buFontTx/>
                <a:buNone/>
              </a:pPr>
              <a:t>34</a:t>
            </a:fld>
            <a:endParaRPr lang="en-GB" altLang="cs-CZ">
              <a:latin typeface="Calibri" pitchFamily="34" charset="0"/>
            </a:endParaRPr>
          </a:p>
        </p:txBody>
      </p:sp>
      <p:sp>
        <p:nvSpPr>
          <p:cNvPr id="76807" name="Text Box 4"/>
          <p:cNvSpPr txBox="1">
            <a:spLocks noChangeArrowheads="1"/>
          </p:cNvSpPr>
          <p:nvPr/>
        </p:nvSpPr>
        <p:spPr bwMode="auto">
          <a:xfrm>
            <a:off x="3813175" y="9371013"/>
            <a:ext cx="29114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955FE42-A18B-4CF4-8C04-CF0B3BD94CF7}" type="slidenum">
              <a:rPr lang="en-GB" altLang="cs-CZ" sz="1400">
                <a:cs typeface="Arial Unicode MS" charset="0"/>
              </a:rPr>
              <a:pPr algn="r" eaLnBrk="1" hangingPunct="1">
                <a:lnSpc>
                  <a:spcPct val="95000"/>
                </a:lnSpc>
                <a:spcBef>
                  <a:spcPct val="0"/>
                </a:spcBef>
                <a:buClrTx/>
                <a:buFontTx/>
                <a:buNone/>
              </a:pPr>
              <a:t>34</a:t>
            </a:fld>
            <a:endParaRPr lang="en-GB" altLang="cs-CZ" sz="1400">
              <a:cs typeface="Arial Unicode MS" charset="0"/>
            </a:endParaRPr>
          </a:p>
        </p:txBody>
      </p:sp>
      <p:sp>
        <p:nvSpPr>
          <p:cNvPr id="76808" name="Text Box 5"/>
          <p:cNvSpPr txBox="1">
            <a:spLocks noChangeArrowheads="1"/>
          </p:cNvSpPr>
          <p:nvPr/>
        </p:nvSpPr>
        <p:spPr bwMode="auto">
          <a:xfrm>
            <a:off x="3813175" y="9371013"/>
            <a:ext cx="291623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F513E40-8CAE-4B6D-A130-838CC54AE259}" type="slidenum">
              <a:rPr lang="en-GB" altLang="cs-CZ" sz="1400">
                <a:cs typeface="Arial Unicode MS" charset="0"/>
              </a:rPr>
              <a:pPr algn="r" eaLnBrk="1" hangingPunct="1">
                <a:lnSpc>
                  <a:spcPct val="95000"/>
                </a:lnSpc>
                <a:spcBef>
                  <a:spcPct val="0"/>
                </a:spcBef>
                <a:buClrTx/>
                <a:buFontTx/>
                <a:buNone/>
              </a:pPr>
              <a:t>34</a:t>
            </a:fld>
            <a:endParaRPr lang="en-GB" altLang="cs-CZ" sz="1400">
              <a:cs typeface="Arial Unicode MS" charset="0"/>
            </a:endParaRPr>
          </a:p>
        </p:txBody>
      </p:sp>
      <p:sp>
        <p:nvSpPr>
          <p:cNvPr id="76809" name="Text Box 6"/>
          <p:cNvSpPr txBox="1">
            <a:spLocks noChangeArrowheads="1"/>
          </p:cNvSpPr>
          <p:nvPr/>
        </p:nvSpPr>
        <p:spPr bwMode="auto">
          <a:xfrm>
            <a:off x="3813175" y="9372600"/>
            <a:ext cx="2921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7AB4374-633B-4BB6-A439-0FD0DDE23FD0}" type="slidenum">
              <a:rPr lang="en-GB" altLang="cs-CZ" sz="1400">
                <a:cs typeface="Arial Unicode MS" charset="0"/>
              </a:rPr>
              <a:pPr algn="r" eaLnBrk="1" hangingPunct="1">
                <a:lnSpc>
                  <a:spcPct val="95000"/>
                </a:lnSpc>
                <a:spcBef>
                  <a:spcPct val="0"/>
                </a:spcBef>
                <a:buClrTx/>
                <a:buFontTx/>
                <a:buNone/>
              </a:pPr>
              <a:t>34</a:t>
            </a:fld>
            <a:endParaRPr lang="en-GB" altLang="cs-CZ" sz="1400">
              <a:cs typeface="Arial Unicode MS" charset="0"/>
            </a:endParaRPr>
          </a:p>
        </p:txBody>
      </p:sp>
      <p:sp>
        <p:nvSpPr>
          <p:cNvPr id="76810" name="Text Box 7"/>
          <p:cNvSpPr txBox="1">
            <a:spLocks noChangeArrowheads="1"/>
          </p:cNvSpPr>
          <p:nvPr/>
        </p:nvSpPr>
        <p:spPr bwMode="auto">
          <a:xfrm>
            <a:off x="909638" y="749300"/>
            <a:ext cx="4911725" cy="3692525"/>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76811" name="Rectangle 8"/>
          <p:cNvSpPr>
            <a:spLocks noGrp="1" noChangeArrowheads="1"/>
          </p:cNvSpPr>
          <p:nvPr>
            <p:ph type="body"/>
          </p:nvPr>
        </p:nvSpPr>
        <p:spPr>
          <a:xfrm>
            <a:off x="673100" y="4686300"/>
            <a:ext cx="5389563" cy="4440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76812" name="Text Box 9"/>
          <p:cNvSpPr txBox="1">
            <a:spLocks noChangeArrowheads="1"/>
          </p:cNvSpPr>
          <p:nvPr/>
        </p:nvSpPr>
        <p:spPr bwMode="auto">
          <a:xfrm>
            <a:off x="0" y="0"/>
            <a:ext cx="29194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cs-CZ" altLang="cs-CZ">
                <a:latin typeface="Calibri" pitchFamily="34" charset="0"/>
              </a:rPr>
              <a:t>Nový Občanský zákoník a jeho dopad na poskytování dopravních služeb</a:t>
            </a:r>
          </a:p>
        </p:txBody>
      </p:sp>
      <p:sp>
        <p:nvSpPr>
          <p:cNvPr id="76813" name="Text Box 10"/>
          <p:cNvSpPr txBox="1">
            <a:spLocks noChangeArrowheads="1"/>
          </p:cNvSpPr>
          <p:nvPr/>
        </p:nvSpPr>
        <p:spPr bwMode="auto">
          <a:xfrm>
            <a:off x="3814763" y="0"/>
            <a:ext cx="291941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r>
              <a:rPr lang="cs-CZ" altLang="cs-CZ">
                <a:latin typeface="Calibri" pitchFamily="34" charset="0"/>
              </a:rPr>
              <a:t>7. IV 2014</a:t>
            </a:r>
          </a:p>
        </p:txBody>
      </p:sp>
      <p:sp>
        <p:nvSpPr>
          <p:cNvPr id="76814" name="Text Box 11"/>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41508668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7885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4F4B0EC7-A96E-4CE1-BD21-06F7EA38CA08}" type="slidenum">
              <a:rPr lang="en-US" altLang="cs-CZ">
                <a:latin typeface="Calibri" pitchFamily="34" charset="0"/>
              </a:rPr>
              <a:pPr>
                <a:spcBef>
                  <a:spcPct val="0"/>
                </a:spcBef>
                <a:buClrTx/>
                <a:buFontTx/>
                <a:buNone/>
              </a:pPr>
              <a:t>35</a:t>
            </a:fld>
            <a:endParaRPr lang="en-US" altLang="cs-CZ">
              <a:latin typeface="Calibri" pitchFamily="34" charset="0"/>
            </a:endParaRPr>
          </a:p>
        </p:txBody>
      </p:sp>
      <p:sp>
        <p:nvSpPr>
          <p:cNvPr id="78852"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78853"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25EE5F22-2F2D-43E5-A770-EC3B6FE3CD6D}" type="slidenum">
              <a:rPr lang="en-US" altLang="cs-CZ">
                <a:latin typeface="Calibri" pitchFamily="34" charset="0"/>
                <a:cs typeface="Arial Unicode MS" charset="0"/>
              </a:rPr>
              <a:pPr algn="r" eaLnBrk="1" hangingPunct="1">
                <a:spcBef>
                  <a:spcPct val="0"/>
                </a:spcBef>
                <a:buClrTx/>
                <a:buFontTx/>
                <a:buNone/>
              </a:pPr>
              <a:t>35</a:t>
            </a:fld>
            <a:endParaRPr lang="en-US" altLang="cs-CZ">
              <a:latin typeface="Calibri" pitchFamily="34" charset="0"/>
              <a:cs typeface="Arial Unicode MS" charset="0"/>
            </a:endParaRPr>
          </a:p>
        </p:txBody>
      </p:sp>
      <p:sp>
        <p:nvSpPr>
          <p:cNvPr id="78854" name="Text Box 3"/>
          <p:cNvSpPr txBox="1">
            <a:spLocks noChangeArrowheads="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D7F8DB41-A4EF-46EA-9711-0BCC3A46454F}" type="slidenum">
              <a:rPr lang="en-GB" altLang="cs-CZ">
                <a:latin typeface="Calibri" pitchFamily="34" charset="0"/>
              </a:rPr>
              <a:pPr algn="r" eaLnBrk="1" hangingPunct="1">
                <a:spcBef>
                  <a:spcPct val="0"/>
                </a:spcBef>
                <a:buClrTx/>
                <a:buFontTx/>
                <a:buNone/>
              </a:pPr>
              <a:t>35</a:t>
            </a:fld>
            <a:endParaRPr lang="en-GB" altLang="cs-CZ">
              <a:latin typeface="Calibri" pitchFamily="34" charset="0"/>
            </a:endParaRPr>
          </a:p>
        </p:txBody>
      </p:sp>
      <p:sp>
        <p:nvSpPr>
          <p:cNvPr id="78855" name="Text Box 4"/>
          <p:cNvSpPr txBox="1">
            <a:spLocks noChangeArrowheads="1"/>
          </p:cNvSpPr>
          <p:nvPr/>
        </p:nvSpPr>
        <p:spPr bwMode="auto">
          <a:xfrm>
            <a:off x="3813175" y="9371013"/>
            <a:ext cx="29114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4304C2D-713C-4CEB-95AA-4A3F883E0010}" type="slidenum">
              <a:rPr lang="en-GB" altLang="cs-CZ" sz="1400">
                <a:cs typeface="Arial Unicode MS" charset="0"/>
              </a:rPr>
              <a:pPr algn="r" eaLnBrk="1" hangingPunct="1">
                <a:lnSpc>
                  <a:spcPct val="95000"/>
                </a:lnSpc>
                <a:spcBef>
                  <a:spcPct val="0"/>
                </a:spcBef>
                <a:buClrTx/>
                <a:buFontTx/>
                <a:buNone/>
              </a:pPr>
              <a:t>35</a:t>
            </a:fld>
            <a:endParaRPr lang="en-GB" altLang="cs-CZ" sz="1400">
              <a:cs typeface="Arial Unicode MS" charset="0"/>
            </a:endParaRPr>
          </a:p>
        </p:txBody>
      </p:sp>
      <p:sp>
        <p:nvSpPr>
          <p:cNvPr id="78856" name="Text Box 5"/>
          <p:cNvSpPr txBox="1">
            <a:spLocks noChangeArrowheads="1"/>
          </p:cNvSpPr>
          <p:nvPr/>
        </p:nvSpPr>
        <p:spPr bwMode="auto">
          <a:xfrm>
            <a:off x="3813175" y="9371013"/>
            <a:ext cx="291623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D594B74-377C-4F36-A900-A14335AE054D}" type="slidenum">
              <a:rPr lang="en-GB" altLang="cs-CZ" sz="1400">
                <a:cs typeface="Arial Unicode MS" charset="0"/>
              </a:rPr>
              <a:pPr algn="r" eaLnBrk="1" hangingPunct="1">
                <a:lnSpc>
                  <a:spcPct val="95000"/>
                </a:lnSpc>
                <a:spcBef>
                  <a:spcPct val="0"/>
                </a:spcBef>
                <a:buClrTx/>
                <a:buFontTx/>
                <a:buNone/>
              </a:pPr>
              <a:t>35</a:t>
            </a:fld>
            <a:endParaRPr lang="en-GB" altLang="cs-CZ" sz="1400">
              <a:cs typeface="Arial Unicode MS" charset="0"/>
            </a:endParaRPr>
          </a:p>
        </p:txBody>
      </p:sp>
      <p:sp>
        <p:nvSpPr>
          <p:cNvPr id="78857" name="Text Box 6"/>
          <p:cNvSpPr txBox="1">
            <a:spLocks noChangeArrowheads="1"/>
          </p:cNvSpPr>
          <p:nvPr/>
        </p:nvSpPr>
        <p:spPr bwMode="auto">
          <a:xfrm>
            <a:off x="3813175" y="9372600"/>
            <a:ext cx="2921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4C982E0-C849-4CA8-A7E4-A0FD2EACFB5E}" type="slidenum">
              <a:rPr lang="en-GB" altLang="cs-CZ" sz="1400">
                <a:cs typeface="Arial Unicode MS" charset="0"/>
              </a:rPr>
              <a:pPr algn="r" eaLnBrk="1" hangingPunct="1">
                <a:lnSpc>
                  <a:spcPct val="95000"/>
                </a:lnSpc>
                <a:spcBef>
                  <a:spcPct val="0"/>
                </a:spcBef>
                <a:buClrTx/>
                <a:buFontTx/>
                <a:buNone/>
              </a:pPr>
              <a:t>35</a:t>
            </a:fld>
            <a:endParaRPr lang="en-GB" altLang="cs-CZ" sz="1400">
              <a:cs typeface="Arial Unicode MS" charset="0"/>
            </a:endParaRPr>
          </a:p>
        </p:txBody>
      </p:sp>
      <p:sp>
        <p:nvSpPr>
          <p:cNvPr id="78858" name="Text Box 7"/>
          <p:cNvSpPr txBox="1">
            <a:spLocks noChangeArrowheads="1"/>
          </p:cNvSpPr>
          <p:nvPr/>
        </p:nvSpPr>
        <p:spPr bwMode="auto">
          <a:xfrm>
            <a:off x="909638" y="749300"/>
            <a:ext cx="4911725" cy="3692525"/>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78859" name="Rectangle 8"/>
          <p:cNvSpPr>
            <a:spLocks noGrp="1" noChangeArrowheads="1"/>
          </p:cNvSpPr>
          <p:nvPr>
            <p:ph type="body"/>
          </p:nvPr>
        </p:nvSpPr>
        <p:spPr>
          <a:xfrm>
            <a:off x="673100" y="4686300"/>
            <a:ext cx="5389563" cy="4440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78860" name="Text Box 9"/>
          <p:cNvSpPr txBox="1">
            <a:spLocks noChangeArrowheads="1"/>
          </p:cNvSpPr>
          <p:nvPr/>
        </p:nvSpPr>
        <p:spPr bwMode="auto">
          <a:xfrm>
            <a:off x="0" y="0"/>
            <a:ext cx="29194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cs-CZ" altLang="cs-CZ">
                <a:latin typeface="Calibri" pitchFamily="34" charset="0"/>
              </a:rPr>
              <a:t>Nový Občanský zákoník a jeho dopad na poskytování dopravních služeb</a:t>
            </a:r>
          </a:p>
        </p:txBody>
      </p:sp>
      <p:sp>
        <p:nvSpPr>
          <p:cNvPr id="78861" name="Text Box 10"/>
          <p:cNvSpPr txBox="1">
            <a:spLocks noChangeArrowheads="1"/>
          </p:cNvSpPr>
          <p:nvPr/>
        </p:nvSpPr>
        <p:spPr bwMode="auto">
          <a:xfrm>
            <a:off x="3814763" y="0"/>
            <a:ext cx="291941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r>
              <a:rPr lang="cs-CZ" altLang="cs-CZ">
                <a:latin typeface="Calibri" pitchFamily="34" charset="0"/>
              </a:rPr>
              <a:t>7. IV 2014</a:t>
            </a:r>
          </a:p>
        </p:txBody>
      </p:sp>
      <p:sp>
        <p:nvSpPr>
          <p:cNvPr id="78862" name="Text Box 11"/>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7643275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8089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B09E0FD6-6476-4833-9D7A-CF053D3C1FE9}" type="slidenum">
              <a:rPr lang="en-US" altLang="cs-CZ">
                <a:latin typeface="Calibri" pitchFamily="34" charset="0"/>
              </a:rPr>
              <a:pPr>
                <a:spcBef>
                  <a:spcPct val="0"/>
                </a:spcBef>
                <a:buClrTx/>
                <a:buFontTx/>
                <a:buNone/>
              </a:pPr>
              <a:t>36</a:t>
            </a:fld>
            <a:endParaRPr lang="en-US" altLang="cs-CZ">
              <a:latin typeface="Calibri" pitchFamily="34" charset="0"/>
            </a:endParaRPr>
          </a:p>
        </p:txBody>
      </p:sp>
      <p:sp>
        <p:nvSpPr>
          <p:cNvPr id="8090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8090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AEF5DFDA-15CD-42F4-92CE-D8C9773CFCA8}" type="slidenum">
              <a:rPr lang="en-US" altLang="cs-CZ">
                <a:latin typeface="Calibri" pitchFamily="34" charset="0"/>
                <a:cs typeface="Arial Unicode MS" charset="0"/>
              </a:rPr>
              <a:pPr algn="r" eaLnBrk="1" hangingPunct="1">
                <a:spcBef>
                  <a:spcPct val="0"/>
                </a:spcBef>
                <a:buClrTx/>
                <a:buFontTx/>
                <a:buNone/>
              </a:pPr>
              <a:t>36</a:t>
            </a:fld>
            <a:endParaRPr lang="en-US" altLang="cs-CZ">
              <a:latin typeface="Calibri" pitchFamily="34" charset="0"/>
              <a:cs typeface="Arial Unicode MS" charset="0"/>
            </a:endParaRPr>
          </a:p>
        </p:txBody>
      </p:sp>
      <p:sp>
        <p:nvSpPr>
          <p:cNvPr id="80902" name="Text Box 3"/>
          <p:cNvSpPr txBox="1">
            <a:spLocks noChangeArrowheads="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2B73DC28-CB37-4A66-9ABD-19F4B1C0B2B2}" type="slidenum">
              <a:rPr lang="en-GB" altLang="cs-CZ">
                <a:latin typeface="Calibri" pitchFamily="34" charset="0"/>
              </a:rPr>
              <a:pPr algn="r" eaLnBrk="1" hangingPunct="1">
                <a:spcBef>
                  <a:spcPct val="0"/>
                </a:spcBef>
                <a:buClrTx/>
                <a:buFontTx/>
                <a:buNone/>
              </a:pPr>
              <a:t>36</a:t>
            </a:fld>
            <a:endParaRPr lang="en-GB" altLang="cs-CZ">
              <a:latin typeface="Calibri" pitchFamily="34" charset="0"/>
            </a:endParaRPr>
          </a:p>
        </p:txBody>
      </p:sp>
      <p:sp>
        <p:nvSpPr>
          <p:cNvPr id="80903" name="Text Box 4"/>
          <p:cNvSpPr txBox="1">
            <a:spLocks noChangeArrowheads="1"/>
          </p:cNvSpPr>
          <p:nvPr/>
        </p:nvSpPr>
        <p:spPr bwMode="auto">
          <a:xfrm>
            <a:off x="3813175" y="9371013"/>
            <a:ext cx="29114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B3083D9-D2C4-445B-9158-7F31530E7A52}" type="slidenum">
              <a:rPr lang="en-GB" altLang="cs-CZ" sz="1400">
                <a:cs typeface="Arial Unicode MS" charset="0"/>
              </a:rPr>
              <a:pPr algn="r" eaLnBrk="1" hangingPunct="1">
                <a:lnSpc>
                  <a:spcPct val="95000"/>
                </a:lnSpc>
                <a:spcBef>
                  <a:spcPct val="0"/>
                </a:spcBef>
                <a:buClrTx/>
                <a:buFontTx/>
                <a:buNone/>
              </a:pPr>
              <a:t>36</a:t>
            </a:fld>
            <a:endParaRPr lang="en-GB" altLang="cs-CZ" sz="1400">
              <a:cs typeface="Arial Unicode MS" charset="0"/>
            </a:endParaRPr>
          </a:p>
        </p:txBody>
      </p:sp>
      <p:sp>
        <p:nvSpPr>
          <p:cNvPr id="80904" name="Text Box 5"/>
          <p:cNvSpPr txBox="1">
            <a:spLocks noChangeArrowheads="1"/>
          </p:cNvSpPr>
          <p:nvPr/>
        </p:nvSpPr>
        <p:spPr bwMode="auto">
          <a:xfrm>
            <a:off x="3813175" y="9371013"/>
            <a:ext cx="291623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CE80E33-E353-41E6-970E-E144BB47AB9D}" type="slidenum">
              <a:rPr lang="en-GB" altLang="cs-CZ" sz="1400">
                <a:cs typeface="Arial Unicode MS" charset="0"/>
              </a:rPr>
              <a:pPr algn="r" eaLnBrk="1" hangingPunct="1">
                <a:lnSpc>
                  <a:spcPct val="95000"/>
                </a:lnSpc>
                <a:spcBef>
                  <a:spcPct val="0"/>
                </a:spcBef>
                <a:buClrTx/>
                <a:buFontTx/>
                <a:buNone/>
              </a:pPr>
              <a:t>36</a:t>
            </a:fld>
            <a:endParaRPr lang="en-GB" altLang="cs-CZ" sz="1400">
              <a:cs typeface="Arial Unicode MS" charset="0"/>
            </a:endParaRPr>
          </a:p>
        </p:txBody>
      </p:sp>
      <p:sp>
        <p:nvSpPr>
          <p:cNvPr id="80905" name="Text Box 6"/>
          <p:cNvSpPr txBox="1">
            <a:spLocks noChangeArrowheads="1"/>
          </p:cNvSpPr>
          <p:nvPr/>
        </p:nvSpPr>
        <p:spPr bwMode="auto">
          <a:xfrm>
            <a:off x="3813175" y="9372600"/>
            <a:ext cx="2921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902A86A-F926-48D7-B1BD-A836C34A003A}" type="slidenum">
              <a:rPr lang="en-GB" altLang="cs-CZ" sz="1400">
                <a:cs typeface="Arial Unicode MS" charset="0"/>
              </a:rPr>
              <a:pPr algn="r" eaLnBrk="1" hangingPunct="1">
                <a:lnSpc>
                  <a:spcPct val="95000"/>
                </a:lnSpc>
                <a:spcBef>
                  <a:spcPct val="0"/>
                </a:spcBef>
                <a:buClrTx/>
                <a:buFontTx/>
                <a:buNone/>
              </a:pPr>
              <a:t>36</a:t>
            </a:fld>
            <a:endParaRPr lang="en-GB" altLang="cs-CZ" sz="1400">
              <a:cs typeface="Arial Unicode MS" charset="0"/>
            </a:endParaRPr>
          </a:p>
        </p:txBody>
      </p:sp>
      <p:sp>
        <p:nvSpPr>
          <p:cNvPr id="80906" name="Text Box 7"/>
          <p:cNvSpPr txBox="1">
            <a:spLocks noChangeArrowheads="1"/>
          </p:cNvSpPr>
          <p:nvPr/>
        </p:nvSpPr>
        <p:spPr bwMode="auto">
          <a:xfrm>
            <a:off x="909638" y="749300"/>
            <a:ext cx="4911725" cy="3692525"/>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80907" name="Rectangle 8"/>
          <p:cNvSpPr>
            <a:spLocks noGrp="1" noChangeArrowheads="1"/>
          </p:cNvSpPr>
          <p:nvPr>
            <p:ph type="body"/>
          </p:nvPr>
        </p:nvSpPr>
        <p:spPr>
          <a:xfrm>
            <a:off x="673100" y="4686300"/>
            <a:ext cx="5389563" cy="4440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80908" name="Text Box 9"/>
          <p:cNvSpPr txBox="1">
            <a:spLocks noChangeArrowheads="1"/>
          </p:cNvSpPr>
          <p:nvPr/>
        </p:nvSpPr>
        <p:spPr bwMode="auto">
          <a:xfrm>
            <a:off x="0" y="0"/>
            <a:ext cx="29194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cs-CZ" altLang="cs-CZ">
                <a:latin typeface="Calibri" pitchFamily="34" charset="0"/>
              </a:rPr>
              <a:t>Nový Občanský zákoník a jeho dopad na poskytování dopravních služeb</a:t>
            </a:r>
          </a:p>
        </p:txBody>
      </p:sp>
      <p:sp>
        <p:nvSpPr>
          <p:cNvPr id="80909" name="Text Box 10"/>
          <p:cNvSpPr txBox="1">
            <a:spLocks noChangeArrowheads="1"/>
          </p:cNvSpPr>
          <p:nvPr/>
        </p:nvSpPr>
        <p:spPr bwMode="auto">
          <a:xfrm>
            <a:off x="3814763" y="0"/>
            <a:ext cx="291941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r>
              <a:rPr lang="cs-CZ" altLang="cs-CZ">
                <a:latin typeface="Calibri" pitchFamily="34" charset="0"/>
              </a:rPr>
              <a:t>7. IV 2014</a:t>
            </a:r>
          </a:p>
        </p:txBody>
      </p:sp>
      <p:sp>
        <p:nvSpPr>
          <p:cNvPr id="80910" name="Text Box 11"/>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7728958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8294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3D303FD0-CA32-4300-8106-ECE50ED77B4D}" type="slidenum">
              <a:rPr lang="en-US" altLang="cs-CZ">
                <a:latin typeface="Calibri" pitchFamily="34" charset="0"/>
              </a:rPr>
              <a:pPr>
                <a:spcBef>
                  <a:spcPct val="0"/>
                </a:spcBef>
                <a:buClrTx/>
                <a:buFontTx/>
                <a:buNone/>
              </a:pPr>
              <a:t>37</a:t>
            </a:fld>
            <a:endParaRPr lang="en-US" altLang="cs-CZ">
              <a:latin typeface="Calibri" pitchFamily="34" charset="0"/>
            </a:endParaRPr>
          </a:p>
        </p:txBody>
      </p:sp>
      <p:sp>
        <p:nvSpPr>
          <p:cNvPr id="8294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8294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C8B948F6-77BC-4794-8519-13B594E420B9}" type="slidenum">
              <a:rPr lang="en-US" altLang="cs-CZ">
                <a:latin typeface="Calibri" pitchFamily="34" charset="0"/>
                <a:cs typeface="Arial Unicode MS" charset="0"/>
              </a:rPr>
              <a:pPr algn="r" eaLnBrk="1" hangingPunct="1">
                <a:spcBef>
                  <a:spcPct val="0"/>
                </a:spcBef>
                <a:buClrTx/>
                <a:buFontTx/>
                <a:buNone/>
              </a:pPr>
              <a:t>37</a:t>
            </a:fld>
            <a:endParaRPr lang="en-US" altLang="cs-CZ">
              <a:latin typeface="Calibri" pitchFamily="34" charset="0"/>
              <a:cs typeface="Arial Unicode MS" charset="0"/>
            </a:endParaRPr>
          </a:p>
        </p:txBody>
      </p:sp>
      <p:sp>
        <p:nvSpPr>
          <p:cNvPr id="82950" name="Text Box 3"/>
          <p:cNvSpPr txBox="1">
            <a:spLocks noChangeArrowheads="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6610B56C-AD6D-4818-9311-0130C4D40796}" type="slidenum">
              <a:rPr lang="en-GB" altLang="cs-CZ">
                <a:latin typeface="Calibri" pitchFamily="34" charset="0"/>
              </a:rPr>
              <a:pPr algn="r" eaLnBrk="1" hangingPunct="1">
                <a:spcBef>
                  <a:spcPct val="0"/>
                </a:spcBef>
                <a:buClrTx/>
                <a:buFontTx/>
                <a:buNone/>
              </a:pPr>
              <a:t>37</a:t>
            </a:fld>
            <a:endParaRPr lang="en-GB" altLang="cs-CZ">
              <a:latin typeface="Calibri" pitchFamily="34" charset="0"/>
            </a:endParaRPr>
          </a:p>
        </p:txBody>
      </p:sp>
      <p:sp>
        <p:nvSpPr>
          <p:cNvPr id="82951" name="Text Box 4"/>
          <p:cNvSpPr txBox="1">
            <a:spLocks noChangeArrowheads="1"/>
          </p:cNvSpPr>
          <p:nvPr/>
        </p:nvSpPr>
        <p:spPr bwMode="auto">
          <a:xfrm>
            <a:off x="3813175" y="9371013"/>
            <a:ext cx="29114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8123F50-11E5-4AD0-AE7D-1DA0C52EE2D6}" type="slidenum">
              <a:rPr lang="en-GB" altLang="cs-CZ" sz="1400">
                <a:cs typeface="Arial Unicode MS" charset="0"/>
              </a:rPr>
              <a:pPr algn="r" eaLnBrk="1" hangingPunct="1">
                <a:lnSpc>
                  <a:spcPct val="95000"/>
                </a:lnSpc>
                <a:spcBef>
                  <a:spcPct val="0"/>
                </a:spcBef>
                <a:buClrTx/>
                <a:buFontTx/>
                <a:buNone/>
              </a:pPr>
              <a:t>37</a:t>
            </a:fld>
            <a:endParaRPr lang="en-GB" altLang="cs-CZ" sz="1400">
              <a:cs typeface="Arial Unicode MS" charset="0"/>
            </a:endParaRPr>
          </a:p>
        </p:txBody>
      </p:sp>
      <p:sp>
        <p:nvSpPr>
          <p:cNvPr id="82952" name="Text Box 5"/>
          <p:cNvSpPr txBox="1">
            <a:spLocks noChangeArrowheads="1"/>
          </p:cNvSpPr>
          <p:nvPr/>
        </p:nvSpPr>
        <p:spPr bwMode="auto">
          <a:xfrm>
            <a:off x="3813175" y="9371013"/>
            <a:ext cx="291623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B5D36C2-843E-4A5B-925D-EFDA63EED42F}" type="slidenum">
              <a:rPr lang="en-GB" altLang="cs-CZ" sz="1400">
                <a:cs typeface="Arial Unicode MS" charset="0"/>
              </a:rPr>
              <a:pPr algn="r" eaLnBrk="1" hangingPunct="1">
                <a:lnSpc>
                  <a:spcPct val="95000"/>
                </a:lnSpc>
                <a:spcBef>
                  <a:spcPct val="0"/>
                </a:spcBef>
                <a:buClrTx/>
                <a:buFontTx/>
                <a:buNone/>
              </a:pPr>
              <a:t>37</a:t>
            </a:fld>
            <a:endParaRPr lang="en-GB" altLang="cs-CZ" sz="1400">
              <a:cs typeface="Arial Unicode MS" charset="0"/>
            </a:endParaRPr>
          </a:p>
        </p:txBody>
      </p:sp>
      <p:sp>
        <p:nvSpPr>
          <p:cNvPr id="82953" name="Text Box 6"/>
          <p:cNvSpPr txBox="1">
            <a:spLocks noChangeArrowheads="1"/>
          </p:cNvSpPr>
          <p:nvPr/>
        </p:nvSpPr>
        <p:spPr bwMode="auto">
          <a:xfrm>
            <a:off x="3813175" y="9372600"/>
            <a:ext cx="2921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24BB432-B272-44B3-8F84-DD8C8069DB78}" type="slidenum">
              <a:rPr lang="en-GB" altLang="cs-CZ" sz="1400">
                <a:cs typeface="Arial Unicode MS" charset="0"/>
              </a:rPr>
              <a:pPr algn="r" eaLnBrk="1" hangingPunct="1">
                <a:lnSpc>
                  <a:spcPct val="95000"/>
                </a:lnSpc>
                <a:spcBef>
                  <a:spcPct val="0"/>
                </a:spcBef>
                <a:buClrTx/>
                <a:buFontTx/>
                <a:buNone/>
              </a:pPr>
              <a:t>37</a:t>
            </a:fld>
            <a:endParaRPr lang="en-GB" altLang="cs-CZ" sz="1400">
              <a:cs typeface="Arial Unicode MS" charset="0"/>
            </a:endParaRPr>
          </a:p>
        </p:txBody>
      </p:sp>
      <p:sp>
        <p:nvSpPr>
          <p:cNvPr id="82954" name="Text Box 7"/>
          <p:cNvSpPr txBox="1">
            <a:spLocks noChangeArrowheads="1"/>
          </p:cNvSpPr>
          <p:nvPr/>
        </p:nvSpPr>
        <p:spPr bwMode="auto">
          <a:xfrm>
            <a:off x="909638" y="749300"/>
            <a:ext cx="4911725" cy="3692525"/>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82955" name="Rectangle 8"/>
          <p:cNvSpPr>
            <a:spLocks noGrp="1" noChangeArrowheads="1"/>
          </p:cNvSpPr>
          <p:nvPr>
            <p:ph type="body"/>
          </p:nvPr>
        </p:nvSpPr>
        <p:spPr>
          <a:xfrm>
            <a:off x="673100" y="4686300"/>
            <a:ext cx="5389563" cy="4440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82956" name="Text Box 9"/>
          <p:cNvSpPr txBox="1">
            <a:spLocks noChangeArrowheads="1"/>
          </p:cNvSpPr>
          <p:nvPr/>
        </p:nvSpPr>
        <p:spPr bwMode="auto">
          <a:xfrm>
            <a:off x="0" y="0"/>
            <a:ext cx="29194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cs-CZ" altLang="cs-CZ">
                <a:latin typeface="Calibri" pitchFamily="34" charset="0"/>
              </a:rPr>
              <a:t>Nový Občanský zákoník a jeho dopad na poskytování dopravních služeb</a:t>
            </a:r>
          </a:p>
        </p:txBody>
      </p:sp>
      <p:sp>
        <p:nvSpPr>
          <p:cNvPr id="82957" name="Text Box 10"/>
          <p:cNvSpPr txBox="1">
            <a:spLocks noChangeArrowheads="1"/>
          </p:cNvSpPr>
          <p:nvPr/>
        </p:nvSpPr>
        <p:spPr bwMode="auto">
          <a:xfrm>
            <a:off x="3814763" y="0"/>
            <a:ext cx="291941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r>
              <a:rPr lang="cs-CZ" altLang="cs-CZ">
                <a:latin typeface="Calibri" pitchFamily="34" charset="0"/>
              </a:rPr>
              <a:t>7. IV 2014</a:t>
            </a:r>
          </a:p>
        </p:txBody>
      </p:sp>
      <p:sp>
        <p:nvSpPr>
          <p:cNvPr id="82958" name="Text Box 11"/>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553621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8499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637131C3-54ED-4944-BA02-2566AE7263FC}" type="slidenum">
              <a:rPr lang="en-US" altLang="cs-CZ">
                <a:latin typeface="Calibri" pitchFamily="34" charset="0"/>
              </a:rPr>
              <a:pPr>
                <a:spcBef>
                  <a:spcPct val="0"/>
                </a:spcBef>
                <a:buClrTx/>
                <a:buFontTx/>
                <a:buNone/>
              </a:pPr>
              <a:t>38</a:t>
            </a:fld>
            <a:endParaRPr lang="en-US" altLang="cs-CZ">
              <a:latin typeface="Calibri" pitchFamily="34" charset="0"/>
            </a:endParaRPr>
          </a:p>
        </p:txBody>
      </p:sp>
      <p:sp>
        <p:nvSpPr>
          <p:cNvPr id="8499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8499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C57B5CB6-648F-4B1D-ADD5-1A98FBF22748}" type="slidenum">
              <a:rPr lang="en-US" altLang="cs-CZ">
                <a:latin typeface="Calibri" pitchFamily="34" charset="0"/>
                <a:cs typeface="Arial Unicode MS" charset="0"/>
              </a:rPr>
              <a:pPr algn="r" eaLnBrk="1" hangingPunct="1">
                <a:spcBef>
                  <a:spcPct val="0"/>
                </a:spcBef>
                <a:buClrTx/>
                <a:buFontTx/>
                <a:buNone/>
              </a:pPr>
              <a:t>38</a:t>
            </a:fld>
            <a:endParaRPr lang="en-US" altLang="cs-CZ">
              <a:latin typeface="Calibri" pitchFamily="34" charset="0"/>
              <a:cs typeface="Arial Unicode MS" charset="0"/>
            </a:endParaRPr>
          </a:p>
        </p:txBody>
      </p:sp>
      <p:sp>
        <p:nvSpPr>
          <p:cNvPr id="84998" name="Text Box 3"/>
          <p:cNvSpPr txBox="1">
            <a:spLocks noChangeArrowheads="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253F55BA-8CE0-4D69-A980-F66B7DD34B19}" type="slidenum">
              <a:rPr lang="en-GB" altLang="cs-CZ">
                <a:latin typeface="Calibri" pitchFamily="34" charset="0"/>
              </a:rPr>
              <a:pPr algn="r" eaLnBrk="1" hangingPunct="1">
                <a:spcBef>
                  <a:spcPct val="0"/>
                </a:spcBef>
                <a:buClrTx/>
                <a:buFontTx/>
                <a:buNone/>
              </a:pPr>
              <a:t>38</a:t>
            </a:fld>
            <a:endParaRPr lang="en-GB" altLang="cs-CZ">
              <a:latin typeface="Calibri" pitchFamily="34" charset="0"/>
            </a:endParaRPr>
          </a:p>
        </p:txBody>
      </p:sp>
      <p:sp>
        <p:nvSpPr>
          <p:cNvPr id="84999" name="Text Box 4"/>
          <p:cNvSpPr txBox="1">
            <a:spLocks noChangeArrowheads="1"/>
          </p:cNvSpPr>
          <p:nvPr/>
        </p:nvSpPr>
        <p:spPr bwMode="auto">
          <a:xfrm>
            <a:off x="3813175" y="9371013"/>
            <a:ext cx="29114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1A9A0D6-899F-4DA3-98ED-2AC163B34446}" type="slidenum">
              <a:rPr lang="en-GB" altLang="cs-CZ" sz="1400">
                <a:cs typeface="Arial Unicode MS" charset="0"/>
              </a:rPr>
              <a:pPr algn="r" eaLnBrk="1" hangingPunct="1">
                <a:lnSpc>
                  <a:spcPct val="95000"/>
                </a:lnSpc>
                <a:spcBef>
                  <a:spcPct val="0"/>
                </a:spcBef>
                <a:buClrTx/>
                <a:buFontTx/>
                <a:buNone/>
              </a:pPr>
              <a:t>38</a:t>
            </a:fld>
            <a:endParaRPr lang="en-GB" altLang="cs-CZ" sz="1400">
              <a:cs typeface="Arial Unicode MS" charset="0"/>
            </a:endParaRPr>
          </a:p>
        </p:txBody>
      </p:sp>
      <p:sp>
        <p:nvSpPr>
          <p:cNvPr id="85000" name="Text Box 5"/>
          <p:cNvSpPr txBox="1">
            <a:spLocks noChangeArrowheads="1"/>
          </p:cNvSpPr>
          <p:nvPr/>
        </p:nvSpPr>
        <p:spPr bwMode="auto">
          <a:xfrm>
            <a:off x="3813175" y="9371013"/>
            <a:ext cx="291623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FE1377E-9DE4-4155-918A-EFACFD429216}" type="slidenum">
              <a:rPr lang="en-GB" altLang="cs-CZ" sz="1400">
                <a:cs typeface="Arial Unicode MS" charset="0"/>
              </a:rPr>
              <a:pPr algn="r" eaLnBrk="1" hangingPunct="1">
                <a:lnSpc>
                  <a:spcPct val="95000"/>
                </a:lnSpc>
                <a:spcBef>
                  <a:spcPct val="0"/>
                </a:spcBef>
                <a:buClrTx/>
                <a:buFontTx/>
                <a:buNone/>
              </a:pPr>
              <a:t>38</a:t>
            </a:fld>
            <a:endParaRPr lang="en-GB" altLang="cs-CZ" sz="1400">
              <a:cs typeface="Arial Unicode MS" charset="0"/>
            </a:endParaRPr>
          </a:p>
        </p:txBody>
      </p:sp>
      <p:sp>
        <p:nvSpPr>
          <p:cNvPr id="85001" name="Text Box 6"/>
          <p:cNvSpPr txBox="1">
            <a:spLocks noChangeArrowheads="1"/>
          </p:cNvSpPr>
          <p:nvPr/>
        </p:nvSpPr>
        <p:spPr bwMode="auto">
          <a:xfrm>
            <a:off x="3813175" y="9372600"/>
            <a:ext cx="2921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6052A9E-1795-4A42-8054-9B340C9E1758}" type="slidenum">
              <a:rPr lang="en-GB" altLang="cs-CZ" sz="1400">
                <a:cs typeface="Arial Unicode MS" charset="0"/>
              </a:rPr>
              <a:pPr algn="r" eaLnBrk="1" hangingPunct="1">
                <a:lnSpc>
                  <a:spcPct val="95000"/>
                </a:lnSpc>
                <a:spcBef>
                  <a:spcPct val="0"/>
                </a:spcBef>
                <a:buClrTx/>
                <a:buFontTx/>
                <a:buNone/>
              </a:pPr>
              <a:t>38</a:t>
            </a:fld>
            <a:endParaRPr lang="en-GB" altLang="cs-CZ" sz="1400">
              <a:cs typeface="Arial Unicode MS" charset="0"/>
            </a:endParaRPr>
          </a:p>
        </p:txBody>
      </p:sp>
      <p:sp>
        <p:nvSpPr>
          <p:cNvPr id="85002" name="Text Box 7"/>
          <p:cNvSpPr txBox="1">
            <a:spLocks noChangeArrowheads="1"/>
          </p:cNvSpPr>
          <p:nvPr/>
        </p:nvSpPr>
        <p:spPr bwMode="auto">
          <a:xfrm>
            <a:off x="909638" y="749300"/>
            <a:ext cx="4911725" cy="3692525"/>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85003" name="Rectangle 8"/>
          <p:cNvSpPr>
            <a:spLocks noGrp="1" noChangeArrowheads="1"/>
          </p:cNvSpPr>
          <p:nvPr>
            <p:ph type="body"/>
          </p:nvPr>
        </p:nvSpPr>
        <p:spPr>
          <a:xfrm>
            <a:off x="673100" y="4686300"/>
            <a:ext cx="5389563" cy="4440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85004" name="Text Box 9"/>
          <p:cNvSpPr txBox="1">
            <a:spLocks noChangeArrowheads="1"/>
          </p:cNvSpPr>
          <p:nvPr/>
        </p:nvSpPr>
        <p:spPr bwMode="auto">
          <a:xfrm>
            <a:off x="0" y="0"/>
            <a:ext cx="29194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cs-CZ" altLang="cs-CZ">
                <a:latin typeface="Calibri" pitchFamily="34" charset="0"/>
              </a:rPr>
              <a:t>Nový Občanský zákoník a jeho dopad na poskytování dopravních služeb</a:t>
            </a:r>
          </a:p>
        </p:txBody>
      </p:sp>
      <p:sp>
        <p:nvSpPr>
          <p:cNvPr id="85005" name="Text Box 10"/>
          <p:cNvSpPr txBox="1">
            <a:spLocks noChangeArrowheads="1"/>
          </p:cNvSpPr>
          <p:nvPr/>
        </p:nvSpPr>
        <p:spPr bwMode="auto">
          <a:xfrm>
            <a:off x="3814763" y="0"/>
            <a:ext cx="291941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r>
              <a:rPr lang="cs-CZ" altLang="cs-CZ">
                <a:latin typeface="Calibri" pitchFamily="34" charset="0"/>
              </a:rPr>
              <a:t>7. IV 2014</a:t>
            </a:r>
          </a:p>
        </p:txBody>
      </p:sp>
      <p:sp>
        <p:nvSpPr>
          <p:cNvPr id="85006" name="Text Box 11"/>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5576897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87043"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FC35BAEE-6C53-4E89-9AA6-8F23820F9D72}" type="slidenum">
              <a:rPr lang="en-US" altLang="cs-CZ">
                <a:latin typeface="Calibri" pitchFamily="34" charset="0"/>
              </a:rPr>
              <a:pPr>
                <a:spcBef>
                  <a:spcPct val="0"/>
                </a:spcBef>
                <a:buClrTx/>
                <a:buFontTx/>
                <a:buNone/>
              </a:pPr>
              <a:t>39</a:t>
            </a:fld>
            <a:endParaRPr lang="en-US" altLang="cs-CZ">
              <a:latin typeface="Calibri" pitchFamily="34" charset="0"/>
            </a:endParaRPr>
          </a:p>
        </p:txBody>
      </p:sp>
      <p:sp>
        <p:nvSpPr>
          <p:cNvPr id="87044"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87045"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1295BA68-0F23-4BE8-83B0-867367211791}" type="slidenum">
              <a:rPr lang="en-US" altLang="cs-CZ">
                <a:latin typeface="Calibri" pitchFamily="34" charset="0"/>
                <a:cs typeface="Arial Unicode MS" charset="0"/>
              </a:rPr>
              <a:pPr algn="r" eaLnBrk="1" hangingPunct="1">
                <a:spcBef>
                  <a:spcPct val="0"/>
                </a:spcBef>
                <a:buClrTx/>
                <a:buFontTx/>
                <a:buNone/>
              </a:pPr>
              <a:t>39</a:t>
            </a:fld>
            <a:endParaRPr lang="en-US" altLang="cs-CZ">
              <a:latin typeface="Calibri" pitchFamily="34" charset="0"/>
              <a:cs typeface="Arial Unicode MS" charset="0"/>
            </a:endParaRPr>
          </a:p>
        </p:txBody>
      </p:sp>
      <p:sp>
        <p:nvSpPr>
          <p:cNvPr id="87046"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3FD550D6-B573-4709-BEA5-240654F1373F}" type="slidenum">
              <a:rPr lang="en-GB" altLang="cs-CZ" sz="1400"/>
              <a:pPr algn="r" eaLnBrk="1" hangingPunct="1">
                <a:lnSpc>
                  <a:spcPct val="95000"/>
                </a:lnSpc>
                <a:spcBef>
                  <a:spcPct val="0"/>
                </a:spcBef>
                <a:buClrTx/>
                <a:buFontTx/>
                <a:buNone/>
              </a:pPr>
              <a:t>39</a:t>
            </a:fld>
            <a:endParaRPr lang="en-GB" altLang="cs-CZ" sz="1400"/>
          </a:p>
        </p:txBody>
      </p:sp>
      <p:sp>
        <p:nvSpPr>
          <p:cNvPr id="87047"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8BF321A-E610-4B8F-A605-CE2EED411A62}" type="slidenum">
              <a:rPr lang="en-GB" altLang="cs-CZ" sz="1400"/>
              <a:pPr algn="r" eaLnBrk="1" hangingPunct="1">
                <a:lnSpc>
                  <a:spcPct val="95000"/>
                </a:lnSpc>
                <a:spcBef>
                  <a:spcPct val="0"/>
                </a:spcBef>
                <a:buClrTx/>
                <a:buFontTx/>
                <a:buNone/>
              </a:pPr>
              <a:t>39</a:t>
            </a:fld>
            <a:endParaRPr lang="en-GB" altLang="cs-CZ" sz="1400"/>
          </a:p>
        </p:txBody>
      </p:sp>
      <p:sp>
        <p:nvSpPr>
          <p:cNvPr id="87048"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369320FA-03DC-41D8-8DDA-D67BE5606498}" type="slidenum">
              <a:rPr lang="en-GB" altLang="cs-CZ" sz="1400"/>
              <a:pPr algn="r" eaLnBrk="1" hangingPunct="1">
                <a:lnSpc>
                  <a:spcPct val="95000"/>
                </a:lnSpc>
                <a:spcBef>
                  <a:spcPct val="0"/>
                </a:spcBef>
                <a:buClrTx/>
                <a:buFontTx/>
                <a:buNone/>
              </a:pPr>
              <a:t>39</a:t>
            </a:fld>
            <a:endParaRPr lang="en-GB" altLang="cs-CZ" sz="1400"/>
          </a:p>
        </p:txBody>
      </p:sp>
      <p:sp>
        <p:nvSpPr>
          <p:cNvPr id="87049"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289894F-4782-4040-BC68-CDF8581BF907}" type="slidenum">
              <a:rPr lang="en-GB" altLang="cs-CZ" sz="1400"/>
              <a:pPr algn="r" eaLnBrk="1" hangingPunct="1">
                <a:lnSpc>
                  <a:spcPct val="95000"/>
                </a:lnSpc>
                <a:spcBef>
                  <a:spcPct val="0"/>
                </a:spcBef>
                <a:buClrTx/>
                <a:buFontTx/>
                <a:buNone/>
              </a:pPr>
              <a:t>39</a:t>
            </a:fld>
            <a:endParaRPr lang="en-GB" altLang="cs-CZ" sz="1400"/>
          </a:p>
        </p:txBody>
      </p:sp>
      <p:sp>
        <p:nvSpPr>
          <p:cNvPr id="87050" name="Freeform 7"/>
          <p:cNvSpPr>
            <a:spLocks noChangeArrowheads="1"/>
          </p:cNvSpPr>
          <p:nvPr/>
        </p:nvSpPr>
        <p:spPr bwMode="auto">
          <a:xfrm>
            <a:off x="925513" y="693738"/>
            <a:ext cx="5005387" cy="3425825"/>
          </a:xfrm>
          <a:custGeom>
            <a:avLst/>
            <a:gdLst>
              <a:gd name="T0" fmla="*/ 2147483646 w 28726"/>
              <a:gd name="T1" fmla="*/ 0 h 21600"/>
              <a:gd name="T2" fmla="*/ 0 w 28726"/>
              <a:gd name="T3" fmla="*/ 2147483646 h 21600"/>
              <a:gd name="T4" fmla="*/ 0 w 28726"/>
              <a:gd name="T5" fmla="*/ 2147483646 h 21600"/>
              <a:gd name="T6" fmla="*/ 2147483646 w 28726"/>
              <a:gd name="T7" fmla="*/ 2147483646 h 21600"/>
              <a:gd name="T8" fmla="*/ 2147483646 w 28726"/>
              <a:gd name="T9" fmla="*/ 2147483646 h 21600"/>
              <a:gd name="T10" fmla="*/ 2147483646 w 28726"/>
              <a:gd name="T11" fmla="*/ 2147483646 h 21600"/>
              <a:gd name="T12" fmla="*/ 2147483646 w 28726"/>
              <a:gd name="T13" fmla="*/ 2147483646 h 21600"/>
              <a:gd name="T14" fmla="*/ 2147483646 w 28726"/>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63 w 28726"/>
              <a:gd name="T25" fmla="*/ 10800 h 21600"/>
              <a:gd name="T26" fmla="*/ 28726 w 28726"/>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26" h="21600">
                <a:moveTo>
                  <a:pt x="14372" y="0"/>
                </a:moveTo>
                <a:cubicBezTo>
                  <a:pt x="6435" y="0"/>
                  <a:pt x="0" y="4839"/>
                  <a:pt x="0" y="10809"/>
                </a:cubicBezTo>
                <a:lnTo>
                  <a:pt x="0" y="21591"/>
                </a:lnTo>
                <a:cubicBezTo>
                  <a:pt x="0" y="21596"/>
                  <a:pt x="6435" y="21600"/>
                  <a:pt x="14372" y="21600"/>
                </a:cubicBezTo>
                <a:lnTo>
                  <a:pt x="28717" y="21600"/>
                </a:lnTo>
                <a:cubicBezTo>
                  <a:pt x="28722" y="21600"/>
                  <a:pt x="28726" y="21596"/>
                  <a:pt x="28726" y="21591"/>
                </a:cubicBezTo>
                <a:lnTo>
                  <a:pt x="28726" y="10809"/>
                </a:lnTo>
                <a:cubicBezTo>
                  <a:pt x="28726" y="4839"/>
                  <a:pt x="28722" y="0"/>
                  <a:pt x="28717" y="0"/>
                </a:cubicBezTo>
                <a:lnTo>
                  <a:pt x="14372"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87051"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87052"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9244578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8909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17DBDF7F-3EBA-4A88-9590-0A14D919977D}" type="slidenum">
              <a:rPr lang="en-US" altLang="cs-CZ">
                <a:latin typeface="Calibri" pitchFamily="34" charset="0"/>
              </a:rPr>
              <a:pPr>
                <a:spcBef>
                  <a:spcPct val="0"/>
                </a:spcBef>
                <a:buClrTx/>
                <a:buFontTx/>
                <a:buNone/>
              </a:pPr>
              <a:t>40</a:t>
            </a:fld>
            <a:endParaRPr lang="en-US" altLang="cs-CZ">
              <a:latin typeface="Calibri" pitchFamily="34" charset="0"/>
            </a:endParaRPr>
          </a:p>
        </p:txBody>
      </p:sp>
      <p:sp>
        <p:nvSpPr>
          <p:cNvPr id="89092"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89093"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89969757-6A1E-4B8E-A37B-829BB515E609}" type="slidenum">
              <a:rPr lang="en-US" altLang="cs-CZ">
                <a:latin typeface="Calibri" pitchFamily="34" charset="0"/>
                <a:cs typeface="Arial Unicode MS" charset="0"/>
              </a:rPr>
              <a:pPr algn="r" eaLnBrk="1" hangingPunct="1">
                <a:spcBef>
                  <a:spcPct val="0"/>
                </a:spcBef>
                <a:buClrTx/>
                <a:buFontTx/>
                <a:buNone/>
              </a:pPr>
              <a:t>40</a:t>
            </a:fld>
            <a:endParaRPr lang="en-US" altLang="cs-CZ">
              <a:latin typeface="Calibri" pitchFamily="34" charset="0"/>
              <a:cs typeface="Arial Unicode MS" charset="0"/>
            </a:endParaRPr>
          </a:p>
        </p:txBody>
      </p:sp>
      <p:sp>
        <p:nvSpPr>
          <p:cNvPr id="89094"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288F366-A234-4F0F-9FB0-944520F32C2D}" type="slidenum">
              <a:rPr lang="en-GB" altLang="cs-CZ" sz="1400"/>
              <a:pPr algn="r" eaLnBrk="1" hangingPunct="1">
                <a:lnSpc>
                  <a:spcPct val="95000"/>
                </a:lnSpc>
                <a:spcBef>
                  <a:spcPct val="0"/>
                </a:spcBef>
                <a:buClrTx/>
                <a:buFontTx/>
                <a:buNone/>
              </a:pPr>
              <a:t>40</a:t>
            </a:fld>
            <a:endParaRPr lang="en-GB" altLang="cs-CZ" sz="1400"/>
          </a:p>
        </p:txBody>
      </p:sp>
      <p:sp>
        <p:nvSpPr>
          <p:cNvPr id="89095"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5608D43-1700-45BF-8C48-9C14F9101229}" type="slidenum">
              <a:rPr lang="en-GB" altLang="cs-CZ" sz="1400"/>
              <a:pPr algn="r" eaLnBrk="1" hangingPunct="1">
                <a:lnSpc>
                  <a:spcPct val="95000"/>
                </a:lnSpc>
                <a:spcBef>
                  <a:spcPct val="0"/>
                </a:spcBef>
                <a:buClrTx/>
                <a:buFontTx/>
                <a:buNone/>
              </a:pPr>
              <a:t>40</a:t>
            </a:fld>
            <a:endParaRPr lang="en-GB" altLang="cs-CZ" sz="1400"/>
          </a:p>
        </p:txBody>
      </p:sp>
      <p:sp>
        <p:nvSpPr>
          <p:cNvPr id="89096"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63E32EB-37CE-4364-B488-21D4AC9B75A6}" type="slidenum">
              <a:rPr lang="en-GB" altLang="cs-CZ" sz="1400"/>
              <a:pPr algn="r" eaLnBrk="1" hangingPunct="1">
                <a:lnSpc>
                  <a:spcPct val="95000"/>
                </a:lnSpc>
                <a:spcBef>
                  <a:spcPct val="0"/>
                </a:spcBef>
                <a:buClrTx/>
                <a:buFontTx/>
                <a:buNone/>
              </a:pPr>
              <a:t>40</a:t>
            </a:fld>
            <a:endParaRPr lang="en-GB" altLang="cs-CZ" sz="1400"/>
          </a:p>
        </p:txBody>
      </p:sp>
      <p:sp>
        <p:nvSpPr>
          <p:cNvPr id="89097"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7A464A9-A4D7-4039-9312-3D4FC3E2079E}" type="slidenum">
              <a:rPr lang="en-GB" altLang="cs-CZ" sz="1400"/>
              <a:pPr algn="r" eaLnBrk="1" hangingPunct="1">
                <a:lnSpc>
                  <a:spcPct val="95000"/>
                </a:lnSpc>
                <a:spcBef>
                  <a:spcPct val="0"/>
                </a:spcBef>
                <a:buClrTx/>
                <a:buFontTx/>
                <a:buNone/>
              </a:pPr>
              <a:t>40</a:t>
            </a:fld>
            <a:endParaRPr lang="en-GB" altLang="cs-CZ" sz="1400"/>
          </a:p>
        </p:txBody>
      </p:sp>
      <p:sp>
        <p:nvSpPr>
          <p:cNvPr id="89098" name="Freeform 7"/>
          <p:cNvSpPr>
            <a:spLocks noChangeArrowheads="1"/>
          </p:cNvSpPr>
          <p:nvPr/>
        </p:nvSpPr>
        <p:spPr bwMode="auto">
          <a:xfrm>
            <a:off x="925513" y="693738"/>
            <a:ext cx="5005387" cy="3425825"/>
          </a:xfrm>
          <a:custGeom>
            <a:avLst/>
            <a:gdLst>
              <a:gd name="T0" fmla="*/ 2147483646 w 28726"/>
              <a:gd name="T1" fmla="*/ 0 h 21600"/>
              <a:gd name="T2" fmla="*/ 0 w 28726"/>
              <a:gd name="T3" fmla="*/ 2147483646 h 21600"/>
              <a:gd name="T4" fmla="*/ 0 w 28726"/>
              <a:gd name="T5" fmla="*/ 2147483646 h 21600"/>
              <a:gd name="T6" fmla="*/ 2147483646 w 28726"/>
              <a:gd name="T7" fmla="*/ 2147483646 h 21600"/>
              <a:gd name="T8" fmla="*/ 2147483646 w 28726"/>
              <a:gd name="T9" fmla="*/ 2147483646 h 21600"/>
              <a:gd name="T10" fmla="*/ 2147483646 w 28726"/>
              <a:gd name="T11" fmla="*/ 2147483646 h 21600"/>
              <a:gd name="T12" fmla="*/ 2147483646 w 28726"/>
              <a:gd name="T13" fmla="*/ 2147483646 h 21600"/>
              <a:gd name="T14" fmla="*/ 2147483646 w 28726"/>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63 w 28726"/>
              <a:gd name="T25" fmla="*/ 10800 h 21600"/>
              <a:gd name="T26" fmla="*/ 28726 w 28726"/>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26" h="21600">
                <a:moveTo>
                  <a:pt x="14372" y="0"/>
                </a:moveTo>
                <a:cubicBezTo>
                  <a:pt x="6435" y="0"/>
                  <a:pt x="0" y="4839"/>
                  <a:pt x="0" y="10809"/>
                </a:cubicBezTo>
                <a:lnTo>
                  <a:pt x="0" y="21591"/>
                </a:lnTo>
                <a:cubicBezTo>
                  <a:pt x="0" y="21596"/>
                  <a:pt x="6435" y="21600"/>
                  <a:pt x="14372" y="21600"/>
                </a:cubicBezTo>
                <a:lnTo>
                  <a:pt x="28717" y="21600"/>
                </a:lnTo>
                <a:cubicBezTo>
                  <a:pt x="28722" y="21600"/>
                  <a:pt x="28726" y="21596"/>
                  <a:pt x="28726" y="21591"/>
                </a:cubicBezTo>
                <a:lnTo>
                  <a:pt x="28726" y="10809"/>
                </a:lnTo>
                <a:cubicBezTo>
                  <a:pt x="28726" y="4839"/>
                  <a:pt x="28722" y="0"/>
                  <a:pt x="28717" y="0"/>
                </a:cubicBezTo>
                <a:lnTo>
                  <a:pt x="14372"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89099"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89100"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0230045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9113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5DE5A2AA-FF35-42DD-BB5E-314C574C47F5}" type="slidenum">
              <a:rPr lang="en-US" altLang="cs-CZ">
                <a:latin typeface="Calibri" pitchFamily="34" charset="0"/>
              </a:rPr>
              <a:pPr>
                <a:spcBef>
                  <a:spcPct val="0"/>
                </a:spcBef>
                <a:buClrTx/>
                <a:buFontTx/>
                <a:buNone/>
              </a:pPr>
              <a:t>41</a:t>
            </a:fld>
            <a:endParaRPr lang="en-US" altLang="cs-CZ">
              <a:latin typeface="Calibri" pitchFamily="34" charset="0"/>
            </a:endParaRPr>
          </a:p>
        </p:txBody>
      </p:sp>
      <p:sp>
        <p:nvSpPr>
          <p:cNvPr id="9114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9114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877E236A-3C4F-411A-8718-8A5FBFDDD9E3}" type="slidenum">
              <a:rPr lang="en-US" altLang="cs-CZ">
                <a:latin typeface="Calibri" pitchFamily="34" charset="0"/>
                <a:cs typeface="Arial Unicode MS" charset="0"/>
              </a:rPr>
              <a:pPr algn="r" eaLnBrk="1" hangingPunct="1">
                <a:spcBef>
                  <a:spcPct val="0"/>
                </a:spcBef>
                <a:buClrTx/>
                <a:buFontTx/>
                <a:buNone/>
              </a:pPr>
              <a:t>41</a:t>
            </a:fld>
            <a:endParaRPr lang="en-US" altLang="cs-CZ">
              <a:latin typeface="Calibri" pitchFamily="34" charset="0"/>
              <a:cs typeface="Arial Unicode MS" charset="0"/>
            </a:endParaRPr>
          </a:p>
        </p:txBody>
      </p:sp>
      <p:sp>
        <p:nvSpPr>
          <p:cNvPr id="91142" name="Text Box 3"/>
          <p:cNvSpPr txBox="1">
            <a:spLocks noChangeArrowheads="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66DF0BAF-B679-4E6A-A88B-18A11D961390}" type="slidenum">
              <a:rPr lang="en-GB" altLang="cs-CZ">
                <a:latin typeface="Calibri" pitchFamily="34" charset="0"/>
              </a:rPr>
              <a:pPr algn="r" eaLnBrk="1" hangingPunct="1">
                <a:spcBef>
                  <a:spcPct val="0"/>
                </a:spcBef>
                <a:buClrTx/>
                <a:buFontTx/>
                <a:buNone/>
              </a:pPr>
              <a:t>41</a:t>
            </a:fld>
            <a:endParaRPr lang="en-GB" altLang="cs-CZ">
              <a:latin typeface="Calibri" pitchFamily="34" charset="0"/>
            </a:endParaRPr>
          </a:p>
        </p:txBody>
      </p:sp>
      <p:sp>
        <p:nvSpPr>
          <p:cNvPr id="91143" name="Text Box 4"/>
          <p:cNvSpPr txBox="1">
            <a:spLocks noChangeArrowheads="1"/>
          </p:cNvSpPr>
          <p:nvPr/>
        </p:nvSpPr>
        <p:spPr bwMode="auto">
          <a:xfrm>
            <a:off x="3813175" y="9371013"/>
            <a:ext cx="29114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9EE314C-3497-4A6B-9830-6225C59333DB}" type="slidenum">
              <a:rPr lang="en-GB" altLang="cs-CZ" sz="1400">
                <a:cs typeface="Arial Unicode MS" charset="0"/>
              </a:rPr>
              <a:pPr algn="r" eaLnBrk="1" hangingPunct="1">
                <a:lnSpc>
                  <a:spcPct val="95000"/>
                </a:lnSpc>
                <a:spcBef>
                  <a:spcPct val="0"/>
                </a:spcBef>
                <a:buClrTx/>
                <a:buFontTx/>
                <a:buNone/>
              </a:pPr>
              <a:t>41</a:t>
            </a:fld>
            <a:endParaRPr lang="en-GB" altLang="cs-CZ" sz="1400">
              <a:cs typeface="Arial Unicode MS" charset="0"/>
            </a:endParaRPr>
          </a:p>
        </p:txBody>
      </p:sp>
      <p:sp>
        <p:nvSpPr>
          <p:cNvPr id="91144" name="Text Box 5"/>
          <p:cNvSpPr txBox="1">
            <a:spLocks noChangeArrowheads="1"/>
          </p:cNvSpPr>
          <p:nvPr/>
        </p:nvSpPr>
        <p:spPr bwMode="auto">
          <a:xfrm>
            <a:off x="3813175" y="9371013"/>
            <a:ext cx="291623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E89CA76-F17D-4CF4-A709-BF556E67D946}" type="slidenum">
              <a:rPr lang="en-GB" altLang="cs-CZ" sz="1400">
                <a:cs typeface="Arial Unicode MS" charset="0"/>
              </a:rPr>
              <a:pPr algn="r" eaLnBrk="1" hangingPunct="1">
                <a:lnSpc>
                  <a:spcPct val="95000"/>
                </a:lnSpc>
                <a:spcBef>
                  <a:spcPct val="0"/>
                </a:spcBef>
                <a:buClrTx/>
                <a:buFontTx/>
                <a:buNone/>
              </a:pPr>
              <a:t>41</a:t>
            </a:fld>
            <a:endParaRPr lang="en-GB" altLang="cs-CZ" sz="1400">
              <a:cs typeface="Arial Unicode MS" charset="0"/>
            </a:endParaRPr>
          </a:p>
        </p:txBody>
      </p:sp>
      <p:sp>
        <p:nvSpPr>
          <p:cNvPr id="91145" name="Text Box 6"/>
          <p:cNvSpPr txBox="1">
            <a:spLocks noChangeArrowheads="1"/>
          </p:cNvSpPr>
          <p:nvPr/>
        </p:nvSpPr>
        <p:spPr bwMode="auto">
          <a:xfrm>
            <a:off x="3813175" y="9372600"/>
            <a:ext cx="2921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464FB8A-87B9-4CEE-8F57-FA58D86BED43}" type="slidenum">
              <a:rPr lang="en-GB" altLang="cs-CZ" sz="1400">
                <a:cs typeface="Arial Unicode MS" charset="0"/>
              </a:rPr>
              <a:pPr algn="r" eaLnBrk="1" hangingPunct="1">
                <a:lnSpc>
                  <a:spcPct val="95000"/>
                </a:lnSpc>
                <a:spcBef>
                  <a:spcPct val="0"/>
                </a:spcBef>
                <a:buClrTx/>
                <a:buFontTx/>
                <a:buNone/>
              </a:pPr>
              <a:t>41</a:t>
            </a:fld>
            <a:endParaRPr lang="en-GB" altLang="cs-CZ" sz="1400">
              <a:cs typeface="Arial Unicode MS" charset="0"/>
            </a:endParaRPr>
          </a:p>
        </p:txBody>
      </p:sp>
      <p:sp>
        <p:nvSpPr>
          <p:cNvPr id="91146" name="Text Box 7"/>
          <p:cNvSpPr txBox="1">
            <a:spLocks noChangeArrowheads="1"/>
          </p:cNvSpPr>
          <p:nvPr/>
        </p:nvSpPr>
        <p:spPr bwMode="auto">
          <a:xfrm>
            <a:off x="909638" y="749300"/>
            <a:ext cx="4911725" cy="3692525"/>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91147" name="Rectangle 8"/>
          <p:cNvSpPr>
            <a:spLocks noGrp="1" noChangeArrowheads="1"/>
          </p:cNvSpPr>
          <p:nvPr>
            <p:ph type="body"/>
          </p:nvPr>
        </p:nvSpPr>
        <p:spPr>
          <a:xfrm>
            <a:off x="673100" y="4686300"/>
            <a:ext cx="5389563" cy="4440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91148" name="Text Box 9"/>
          <p:cNvSpPr txBox="1">
            <a:spLocks noChangeArrowheads="1"/>
          </p:cNvSpPr>
          <p:nvPr/>
        </p:nvSpPr>
        <p:spPr bwMode="auto">
          <a:xfrm>
            <a:off x="0" y="0"/>
            <a:ext cx="29194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cs-CZ" altLang="cs-CZ">
                <a:latin typeface="Calibri" pitchFamily="34" charset="0"/>
              </a:rPr>
              <a:t>Nový Občanský zákoník a jeho dopad na poskytování dopravních služeb</a:t>
            </a:r>
          </a:p>
        </p:txBody>
      </p:sp>
      <p:sp>
        <p:nvSpPr>
          <p:cNvPr id="91149" name="Text Box 10"/>
          <p:cNvSpPr txBox="1">
            <a:spLocks noChangeArrowheads="1"/>
          </p:cNvSpPr>
          <p:nvPr/>
        </p:nvSpPr>
        <p:spPr bwMode="auto">
          <a:xfrm>
            <a:off x="3814763" y="0"/>
            <a:ext cx="291941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r>
              <a:rPr lang="cs-CZ" altLang="cs-CZ">
                <a:latin typeface="Calibri" pitchFamily="34" charset="0"/>
              </a:rPr>
              <a:t>7. IV 2014</a:t>
            </a:r>
          </a:p>
        </p:txBody>
      </p:sp>
      <p:sp>
        <p:nvSpPr>
          <p:cNvPr id="91150" name="Text Box 11"/>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7749383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9318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2003C4A6-5124-4895-9C48-69F03AB489F1}" type="slidenum">
              <a:rPr lang="en-US" altLang="cs-CZ">
                <a:latin typeface="Calibri" pitchFamily="34" charset="0"/>
              </a:rPr>
              <a:pPr>
                <a:spcBef>
                  <a:spcPct val="0"/>
                </a:spcBef>
                <a:buClrTx/>
                <a:buFontTx/>
                <a:buNone/>
              </a:pPr>
              <a:t>42</a:t>
            </a:fld>
            <a:endParaRPr lang="en-US" altLang="cs-CZ">
              <a:latin typeface="Calibri" pitchFamily="34" charset="0"/>
            </a:endParaRPr>
          </a:p>
        </p:txBody>
      </p:sp>
      <p:sp>
        <p:nvSpPr>
          <p:cNvPr id="9318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9318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216A51E1-ACCD-4494-825F-F6F5BDFA60D4}" type="slidenum">
              <a:rPr lang="en-US" altLang="cs-CZ">
                <a:latin typeface="Calibri" pitchFamily="34" charset="0"/>
                <a:cs typeface="Arial Unicode MS" charset="0"/>
              </a:rPr>
              <a:pPr algn="r" eaLnBrk="1" hangingPunct="1">
                <a:spcBef>
                  <a:spcPct val="0"/>
                </a:spcBef>
                <a:buClrTx/>
                <a:buFontTx/>
                <a:buNone/>
              </a:pPr>
              <a:t>42</a:t>
            </a:fld>
            <a:endParaRPr lang="en-US" altLang="cs-CZ">
              <a:latin typeface="Calibri" pitchFamily="34" charset="0"/>
              <a:cs typeface="Arial Unicode MS" charset="0"/>
            </a:endParaRPr>
          </a:p>
        </p:txBody>
      </p:sp>
      <p:sp>
        <p:nvSpPr>
          <p:cNvPr id="93190" name="Text Box 3"/>
          <p:cNvSpPr txBox="1">
            <a:spLocks noChangeArrowheads="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321CCAB2-E4E5-4929-8228-F4B26FA0283E}" type="slidenum">
              <a:rPr lang="en-GB" altLang="cs-CZ">
                <a:latin typeface="Calibri" pitchFamily="34" charset="0"/>
              </a:rPr>
              <a:pPr algn="r" eaLnBrk="1" hangingPunct="1">
                <a:spcBef>
                  <a:spcPct val="0"/>
                </a:spcBef>
                <a:buClrTx/>
                <a:buFontTx/>
                <a:buNone/>
              </a:pPr>
              <a:t>42</a:t>
            </a:fld>
            <a:endParaRPr lang="en-GB" altLang="cs-CZ">
              <a:latin typeface="Calibri" pitchFamily="34" charset="0"/>
            </a:endParaRPr>
          </a:p>
        </p:txBody>
      </p:sp>
      <p:sp>
        <p:nvSpPr>
          <p:cNvPr id="93191" name="Text Box 4"/>
          <p:cNvSpPr txBox="1">
            <a:spLocks noChangeArrowheads="1"/>
          </p:cNvSpPr>
          <p:nvPr/>
        </p:nvSpPr>
        <p:spPr bwMode="auto">
          <a:xfrm>
            <a:off x="3813175" y="9371013"/>
            <a:ext cx="29114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A78E564-6C1F-4978-98F7-F4E5C20799AC}" type="slidenum">
              <a:rPr lang="en-GB" altLang="cs-CZ" sz="1400">
                <a:cs typeface="Arial Unicode MS" charset="0"/>
              </a:rPr>
              <a:pPr algn="r" eaLnBrk="1" hangingPunct="1">
                <a:lnSpc>
                  <a:spcPct val="95000"/>
                </a:lnSpc>
                <a:spcBef>
                  <a:spcPct val="0"/>
                </a:spcBef>
                <a:buClrTx/>
                <a:buFontTx/>
                <a:buNone/>
              </a:pPr>
              <a:t>42</a:t>
            </a:fld>
            <a:endParaRPr lang="en-GB" altLang="cs-CZ" sz="1400">
              <a:cs typeface="Arial Unicode MS" charset="0"/>
            </a:endParaRPr>
          </a:p>
        </p:txBody>
      </p:sp>
      <p:sp>
        <p:nvSpPr>
          <p:cNvPr id="93192" name="Text Box 5"/>
          <p:cNvSpPr txBox="1">
            <a:spLocks noChangeArrowheads="1"/>
          </p:cNvSpPr>
          <p:nvPr/>
        </p:nvSpPr>
        <p:spPr bwMode="auto">
          <a:xfrm>
            <a:off x="3813175" y="9371013"/>
            <a:ext cx="291623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8528182-06E4-4048-B585-0070680CF278}" type="slidenum">
              <a:rPr lang="en-GB" altLang="cs-CZ" sz="1400">
                <a:cs typeface="Arial Unicode MS" charset="0"/>
              </a:rPr>
              <a:pPr algn="r" eaLnBrk="1" hangingPunct="1">
                <a:lnSpc>
                  <a:spcPct val="95000"/>
                </a:lnSpc>
                <a:spcBef>
                  <a:spcPct val="0"/>
                </a:spcBef>
                <a:buClrTx/>
                <a:buFontTx/>
                <a:buNone/>
              </a:pPr>
              <a:t>42</a:t>
            </a:fld>
            <a:endParaRPr lang="en-GB" altLang="cs-CZ" sz="1400">
              <a:cs typeface="Arial Unicode MS" charset="0"/>
            </a:endParaRPr>
          </a:p>
        </p:txBody>
      </p:sp>
      <p:sp>
        <p:nvSpPr>
          <p:cNvPr id="93193" name="Text Box 6"/>
          <p:cNvSpPr txBox="1">
            <a:spLocks noChangeArrowheads="1"/>
          </p:cNvSpPr>
          <p:nvPr/>
        </p:nvSpPr>
        <p:spPr bwMode="auto">
          <a:xfrm>
            <a:off x="3813175" y="9372600"/>
            <a:ext cx="2921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9185FEF-DB62-4F47-B83B-D9D773185309}" type="slidenum">
              <a:rPr lang="en-GB" altLang="cs-CZ" sz="1400">
                <a:cs typeface="Arial Unicode MS" charset="0"/>
              </a:rPr>
              <a:pPr algn="r" eaLnBrk="1" hangingPunct="1">
                <a:lnSpc>
                  <a:spcPct val="95000"/>
                </a:lnSpc>
                <a:spcBef>
                  <a:spcPct val="0"/>
                </a:spcBef>
                <a:buClrTx/>
                <a:buFontTx/>
                <a:buNone/>
              </a:pPr>
              <a:t>42</a:t>
            </a:fld>
            <a:endParaRPr lang="en-GB" altLang="cs-CZ" sz="1400">
              <a:cs typeface="Arial Unicode MS" charset="0"/>
            </a:endParaRPr>
          </a:p>
        </p:txBody>
      </p:sp>
      <p:sp>
        <p:nvSpPr>
          <p:cNvPr id="93194" name="Text Box 7"/>
          <p:cNvSpPr txBox="1">
            <a:spLocks noChangeArrowheads="1"/>
          </p:cNvSpPr>
          <p:nvPr/>
        </p:nvSpPr>
        <p:spPr bwMode="auto">
          <a:xfrm>
            <a:off x="909638" y="749300"/>
            <a:ext cx="4911725" cy="3692525"/>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93195" name="Rectangle 8"/>
          <p:cNvSpPr>
            <a:spLocks noGrp="1" noChangeArrowheads="1"/>
          </p:cNvSpPr>
          <p:nvPr>
            <p:ph type="body"/>
          </p:nvPr>
        </p:nvSpPr>
        <p:spPr>
          <a:xfrm>
            <a:off x="673100" y="4686300"/>
            <a:ext cx="5389563" cy="4440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93196" name="Text Box 9"/>
          <p:cNvSpPr txBox="1">
            <a:spLocks noChangeArrowheads="1"/>
          </p:cNvSpPr>
          <p:nvPr/>
        </p:nvSpPr>
        <p:spPr bwMode="auto">
          <a:xfrm>
            <a:off x="0" y="0"/>
            <a:ext cx="29194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cs-CZ" altLang="cs-CZ">
                <a:latin typeface="Calibri" pitchFamily="34" charset="0"/>
              </a:rPr>
              <a:t>Nový Občanský zákoník a jeho dopad na poskytování dopravních služeb</a:t>
            </a:r>
          </a:p>
        </p:txBody>
      </p:sp>
      <p:sp>
        <p:nvSpPr>
          <p:cNvPr id="93197" name="Text Box 10"/>
          <p:cNvSpPr txBox="1">
            <a:spLocks noChangeArrowheads="1"/>
          </p:cNvSpPr>
          <p:nvPr/>
        </p:nvSpPr>
        <p:spPr bwMode="auto">
          <a:xfrm>
            <a:off x="3814763" y="0"/>
            <a:ext cx="291941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r>
              <a:rPr lang="cs-CZ" altLang="cs-CZ">
                <a:latin typeface="Calibri" pitchFamily="34" charset="0"/>
              </a:rPr>
              <a:t>7. IV 2014</a:t>
            </a:r>
          </a:p>
        </p:txBody>
      </p:sp>
      <p:sp>
        <p:nvSpPr>
          <p:cNvPr id="93198" name="Text Box 11"/>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40840649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9523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5D508392-8F2A-4343-9799-EEFC602B624D}" type="slidenum">
              <a:rPr lang="en-US" altLang="cs-CZ">
                <a:latin typeface="Calibri" pitchFamily="34" charset="0"/>
              </a:rPr>
              <a:pPr>
                <a:spcBef>
                  <a:spcPct val="0"/>
                </a:spcBef>
                <a:buClrTx/>
                <a:buFontTx/>
                <a:buNone/>
              </a:pPr>
              <a:t>43</a:t>
            </a:fld>
            <a:endParaRPr lang="en-US" altLang="cs-CZ">
              <a:latin typeface="Calibri" pitchFamily="34" charset="0"/>
            </a:endParaRPr>
          </a:p>
        </p:txBody>
      </p:sp>
      <p:sp>
        <p:nvSpPr>
          <p:cNvPr id="9523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9523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011B502D-6206-47F0-A69F-4949F6078EC7}" type="slidenum">
              <a:rPr lang="en-US" altLang="cs-CZ">
                <a:latin typeface="Calibri" pitchFamily="34" charset="0"/>
                <a:cs typeface="Arial Unicode MS" charset="0"/>
              </a:rPr>
              <a:pPr algn="r" eaLnBrk="1" hangingPunct="1">
                <a:spcBef>
                  <a:spcPct val="0"/>
                </a:spcBef>
                <a:buClrTx/>
                <a:buFontTx/>
                <a:buNone/>
              </a:pPr>
              <a:t>43</a:t>
            </a:fld>
            <a:endParaRPr lang="en-US" altLang="cs-CZ">
              <a:latin typeface="Calibri" pitchFamily="34" charset="0"/>
              <a:cs typeface="Arial Unicode MS" charset="0"/>
            </a:endParaRPr>
          </a:p>
        </p:txBody>
      </p:sp>
      <p:sp>
        <p:nvSpPr>
          <p:cNvPr id="95238"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D88B030-E53E-4909-AA1D-4208C3947C6B}" type="slidenum">
              <a:rPr lang="en-GB" altLang="cs-CZ" sz="1400"/>
              <a:pPr algn="r" eaLnBrk="1" hangingPunct="1">
                <a:lnSpc>
                  <a:spcPct val="95000"/>
                </a:lnSpc>
                <a:spcBef>
                  <a:spcPct val="0"/>
                </a:spcBef>
                <a:buClrTx/>
                <a:buFontTx/>
                <a:buNone/>
              </a:pPr>
              <a:t>43</a:t>
            </a:fld>
            <a:endParaRPr lang="en-GB" altLang="cs-CZ" sz="1400"/>
          </a:p>
        </p:txBody>
      </p:sp>
      <p:sp>
        <p:nvSpPr>
          <p:cNvPr id="95239"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6650C6D-B7F0-47A7-BE9F-D7F8A1CBDE0A}" type="slidenum">
              <a:rPr lang="en-GB" altLang="cs-CZ" sz="1400"/>
              <a:pPr algn="r" eaLnBrk="1" hangingPunct="1">
                <a:lnSpc>
                  <a:spcPct val="95000"/>
                </a:lnSpc>
                <a:spcBef>
                  <a:spcPct val="0"/>
                </a:spcBef>
                <a:buClrTx/>
                <a:buFontTx/>
                <a:buNone/>
              </a:pPr>
              <a:t>43</a:t>
            </a:fld>
            <a:endParaRPr lang="en-GB" altLang="cs-CZ" sz="1400"/>
          </a:p>
        </p:txBody>
      </p:sp>
      <p:sp>
        <p:nvSpPr>
          <p:cNvPr id="95240"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376BF01-60C5-4097-8D2C-5E20822ADDA9}" type="slidenum">
              <a:rPr lang="en-GB" altLang="cs-CZ" sz="1400"/>
              <a:pPr algn="r" eaLnBrk="1" hangingPunct="1">
                <a:lnSpc>
                  <a:spcPct val="95000"/>
                </a:lnSpc>
                <a:spcBef>
                  <a:spcPct val="0"/>
                </a:spcBef>
                <a:buClrTx/>
                <a:buFontTx/>
                <a:buNone/>
              </a:pPr>
              <a:t>43</a:t>
            </a:fld>
            <a:endParaRPr lang="en-GB" altLang="cs-CZ" sz="1400"/>
          </a:p>
        </p:txBody>
      </p:sp>
      <p:sp>
        <p:nvSpPr>
          <p:cNvPr id="95241"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0BBC80D-A095-41A3-920F-1D693AD36F3A}" type="slidenum">
              <a:rPr lang="en-GB" altLang="cs-CZ" sz="1400"/>
              <a:pPr algn="r" eaLnBrk="1" hangingPunct="1">
                <a:lnSpc>
                  <a:spcPct val="95000"/>
                </a:lnSpc>
                <a:spcBef>
                  <a:spcPct val="0"/>
                </a:spcBef>
                <a:buClrTx/>
                <a:buFontTx/>
                <a:buNone/>
              </a:pPr>
              <a:t>43</a:t>
            </a:fld>
            <a:endParaRPr lang="en-GB" altLang="cs-CZ" sz="1400"/>
          </a:p>
        </p:txBody>
      </p:sp>
      <p:sp>
        <p:nvSpPr>
          <p:cNvPr id="95242" name="Freeform 7"/>
          <p:cNvSpPr>
            <a:spLocks noChangeArrowheads="1"/>
          </p:cNvSpPr>
          <p:nvPr/>
        </p:nvSpPr>
        <p:spPr bwMode="auto">
          <a:xfrm>
            <a:off x="0" y="303213"/>
            <a:ext cx="1588"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95243"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95244"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95245"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3047178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97283"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7B89DEA3-F6B9-46B5-A228-1500E0D92944}" type="slidenum">
              <a:rPr lang="en-US" altLang="cs-CZ">
                <a:latin typeface="Calibri" pitchFamily="34" charset="0"/>
              </a:rPr>
              <a:pPr>
                <a:spcBef>
                  <a:spcPct val="0"/>
                </a:spcBef>
                <a:buClrTx/>
                <a:buFontTx/>
                <a:buNone/>
              </a:pPr>
              <a:t>44</a:t>
            </a:fld>
            <a:endParaRPr lang="en-US" altLang="cs-CZ">
              <a:latin typeface="Calibri" pitchFamily="34" charset="0"/>
            </a:endParaRPr>
          </a:p>
        </p:txBody>
      </p:sp>
      <p:sp>
        <p:nvSpPr>
          <p:cNvPr id="97284"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97285"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14FE2684-8393-4FAC-83AE-39A5ADCF0773}" type="slidenum">
              <a:rPr lang="en-US" altLang="cs-CZ">
                <a:latin typeface="Calibri" pitchFamily="34" charset="0"/>
                <a:cs typeface="Arial Unicode MS" charset="0"/>
              </a:rPr>
              <a:pPr algn="r" eaLnBrk="1" hangingPunct="1">
                <a:spcBef>
                  <a:spcPct val="0"/>
                </a:spcBef>
                <a:buClrTx/>
                <a:buFontTx/>
                <a:buNone/>
              </a:pPr>
              <a:t>44</a:t>
            </a:fld>
            <a:endParaRPr lang="en-US" altLang="cs-CZ">
              <a:latin typeface="Calibri" pitchFamily="34" charset="0"/>
              <a:cs typeface="Arial Unicode MS" charset="0"/>
            </a:endParaRPr>
          </a:p>
        </p:txBody>
      </p:sp>
      <p:sp>
        <p:nvSpPr>
          <p:cNvPr id="97286"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6C87A75-B335-4859-A88E-107C383970C2}" type="slidenum">
              <a:rPr lang="en-GB" altLang="cs-CZ" sz="1400"/>
              <a:pPr algn="r" eaLnBrk="1" hangingPunct="1">
                <a:lnSpc>
                  <a:spcPct val="95000"/>
                </a:lnSpc>
                <a:spcBef>
                  <a:spcPct val="0"/>
                </a:spcBef>
                <a:buClrTx/>
                <a:buFontTx/>
                <a:buNone/>
              </a:pPr>
              <a:t>44</a:t>
            </a:fld>
            <a:endParaRPr lang="en-GB" altLang="cs-CZ" sz="1400"/>
          </a:p>
        </p:txBody>
      </p:sp>
      <p:sp>
        <p:nvSpPr>
          <p:cNvPr id="97287"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344FE85-B815-4C64-A8A7-B1044290958F}" type="slidenum">
              <a:rPr lang="en-GB" altLang="cs-CZ" sz="1400"/>
              <a:pPr algn="r" eaLnBrk="1" hangingPunct="1">
                <a:lnSpc>
                  <a:spcPct val="95000"/>
                </a:lnSpc>
                <a:spcBef>
                  <a:spcPct val="0"/>
                </a:spcBef>
                <a:buClrTx/>
                <a:buFontTx/>
                <a:buNone/>
              </a:pPr>
              <a:t>44</a:t>
            </a:fld>
            <a:endParaRPr lang="en-GB" altLang="cs-CZ" sz="1400"/>
          </a:p>
        </p:txBody>
      </p:sp>
      <p:sp>
        <p:nvSpPr>
          <p:cNvPr id="97288"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7918F5F-760B-4802-9980-AD2E97DF7373}" type="slidenum">
              <a:rPr lang="en-GB" altLang="cs-CZ" sz="1400"/>
              <a:pPr algn="r" eaLnBrk="1" hangingPunct="1">
                <a:lnSpc>
                  <a:spcPct val="95000"/>
                </a:lnSpc>
                <a:spcBef>
                  <a:spcPct val="0"/>
                </a:spcBef>
                <a:buClrTx/>
                <a:buFontTx/>
                <a:buNone/>
              </a:pPr>
              <a:t>44</a:t>
            </a:fld>
            <a:endParaRPr lang="en-GB" altLang="cs-CZ" sz="1400"/>
          </a:p>
        </p:txBody>
      </p:sp>
      <p:sp>
        <p:nvSpPr>
          <p:cNvPr id="97289"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45C6911-69CE-442B-BBA0-3E8D4271FE2E}" type="slidenum">
              <a:rPr lang="en-GB" altLang="cs-CZ" sz="1400"/>
              <a:pPr algn="r" eaLnBrk="1" hangingPunct="1">
                <a:lnSpc>
                  <a:spcPct val="95000"/>
                </a:lnSpc>
                <a:spcBef>
                  <a:spcPct val="0"/>
                </a:spcBef>
                <a:buClrTx/>
                <a:buFontTx/>
                <a:buNone/>
              </a:pPr>
              <a:t>44</a:t>
            </a:fld>
            <a:endParaRPr lang="en-GB" altLang="cs-CZ" sz="1400"/>
          </a:p>
        </p:txBody>
      </p:sp>
      <p:sp>
        <p:nvSpPr>
          <p:cNvPr id="97290" name="Freeform 7"/>
          <p:cNvSpPr>
            <a:spLocks noChangeArrowheads="1"/>
          </p:cNvSpPr>
          <p:nvPr/>
        </p:nvSpPr>
        <p:spPr bwMode="auto">
          <a:xfrm>
            <a:off x="0" y="303213"/>
            <a:ext cx="1588"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97291"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97292"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97293"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2895998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9933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DB9F1924-5A39-41EA-9205-D629A943073E}" type="slidenum">
              <a:rPr lang="en-US" altLang="cs-CZ">
                <a:latin typeface="Calibri" pitchFamily="34" charset="0"/>
              </a:rPr>
              <a:pPr>
                <a:spcBef>
                  <a:spcPct val="0"/>
                </a:spcBef>
                <a:buClrTx/>
                <a:buFontTx/>
                <a:buNone/>
              </a:pPr>
              <a:t>45</a:t>
            </a:fld>
            <a:endParaRPr lang="en-US" altLang="cs-CZ">
              <a:latin typeface="Calibri" pitchFamily="34" charset="0"/>
            </a:endParaRPr>
          </a:p>
        </p:txBody>
      </p:sp>
      <p:sp>
        <p:nvSpPr>
          <p:cNvPr id="99332"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99333"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5BCED7EA-1D59-477F-A3D3-4BDC1DA90B23}" type="slidenum">
              <a:rPr lang="en-US" altLang="cs-CZ">
                <a:latin typeface="Calibri" pitchFamily="34" charset="0"/>
                <a:cs typeface="Arial Unicode MS" charset="0"/>
              </a:rPr>
              <a:pPr algn="r" eaLnBrk="1" hangingPunct="1">
                <a:spcBef>
                  <a:spcPct val="0"/>
                </a:spcBef>
                <a:buClrTx/>
                <a:buFontTx/>
                <a:buNone/>
              </a:pPr>
              <a:t>45</a:t>
            </a:fld>
            <a:endParaRPr lang="en-US" altLang="cs-CZ">
              <a:latin typeface="Calibri" pitchFamily="34" charset="0"/>
              <a:cs typeface="Arial Unicode MS" charset="0"/>
            </a:endParaRPr>
          </a:p>
        </p:txBody>
      </p:sp>
      <p:sp>
        <p:nvSpPr>
          <p:cNvPr id="99334"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0609141-3513-4840-A357-42E0D6EED018}" type="slidenum">
              <a:rPr lang="en-GB" altLang="cs-CZ" sz="1400"/>
              <a:pPr algn="r" eaLnBrk="1" hangingPunct="1">
                <a:lnSpc>
                  <a:spcPct val="95000"/>
                </a:lnSpc>
                <a:spcBef>
                  <a:spcPct val="0"/>
                </a:spcBef>
                <a:buClrTx/>
                <a:buFontTx/>
                <a:buNone/>
              </a:pPr>
              <a:t>45</a:t>
            </a:fld>
            <a:endParaRPr lang="en-GB" altLang="cs-CZ" sz="1400"/>
          </a:p>
        </p:txBody>
      </p:sp>
      <p:sp>
        <p:nvSpPr>
          <p:cNvPr id="99335"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D71286F-548F-4150-B8A3-F4CCF7E5CC0D}" type="slidenum">
              <a:rPr lang="en-GB" altLang="cs-CZ" sz="1400"/>
              <a:pPr algn="r" eaLnBrk="1" hangingPunct="1">
                <a:lnSpc>
                  <a:spcPct val="95000"/>
                </a:lnSpc>
                <a:spcBef>
                  <a:spcPct val="0"/>
                </a:spcBef>
                <a:buClrTx/>
                <a:buFontTx/>
                <a:buNone/>
              </a:pPr>
              <a:t>45</a:t>
            </a:fld>
            <a:endParaRPr lang="en-GB" altLang="cs-CZ" sz="1400"/>
          </a:p>
        </p:txBody>
      </p:sp>
      <p:sp>
        <p:nvSpPr>
          <p:cNvPr id="99336"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53DC42C-E343-48CE-B884-F583D0CC9857}" type="slidenum">
              <a:rPr lang="en-GB" altLang="cs-CZ" sz="1400"/>
              <a:pPr algn="r" eaLnBrk="1" hangingPunct="1">
                <a:lnSpc>
                  <a:spcPct val="95000"/>
                </a:lnSpc>
                <a:spcBef>
                  <a:spcPct val="0"/>
                </a:spcBef>
                <a:buClrTx/>
                <a:buFontTx/>
                <a:buNone/>
              </a:pPr>
              <a:t>45</a:t>
            </a:fld>
            <a:endParaRPr lang="en-GB" altLang="cs-CZ" sz="1400"/>
          </a:p>
        </p:txBody>
      </p:sp>
      <p:sp>
        <p:nvSpPr>
          <p:cNvPr id="99337"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AE5E891-350B-456B-9F70-7B0FF0388DB5}" type="slidenum">
              <a:rPr lang="en-GB" altLang="cs-CZ" sz="1400"/>
              <a:pPr algn="r" eaLnBrk="1" hangingPunct="1">
                <a:lnSpc>
                  <a:spcPct val="95000"/>
                </a:lnSpc>
                <a:spcBef>
                  <a:spcPct val="0"/>
                </a:spcBef>
                <a:buClrTx/>
                <a:buFontTx/>
                <a:buNone/>
              </a:pPr>
              <a:t>45</a:t>
            </a:fld>
            <a:endParaRPr lang="en-GB" altLang="cs-CZ" sz="1400"/>
          </a:p>
        </p:txBody>
      </p:sp>
      <p:sp>
        <p:nvSpPr>
          <p:cNvPr id="99338" name="Freeform 7"/>
          <p:cNvSpPr>
            <a:spLocks noChangeArrowheads="1"/>
          </p:cNvSpPr>
          <p:nvPr/>
        </p:nvSpPr>
        <p:spPr bwMode="auto">
          <a:xfrm>
            <a:off x="0" y="303213"/>
            <a:ext cx="1588"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99339"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99340"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99341"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6515061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0137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799AAD25-78DF-435A-87C9-66602BC79B67}" type="slidenum">
              <a:rPr lang="en-US" altLang="cs-CZ">
                <a:latin typeface="Calibri" pitchFamily="34" charset="0"/>
              </a:rPr>
              <a:pPr>
                <a:spcBef>
                  <a:spcPct val="0"/>
                </a:spcBef>
                <a:buClrTx/>
                <a:buFontTx/>
                <a:buNone/>
              </a:pPr>
              <a:t>46</a:t>
            </a:fld>
            <a:endParaRPr lang="en-US" altLang="cs-CZ">
              <a:latin typeface="Calibri" pitchFamily="34" charset="0"/>
            </a:endParaRPr>
          </a:p>
        </p:txBody>
      </p:sp>
      <p:sp>
        <p:nvSpPr>
          <p:cNvPr id="10138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0138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13C665AE-7029-4528-9B32-2ABD3DF9D94F}" type="slidenum">
              <a:rPr lang="en-US" altLang="cs-CZ">
                <a:latin typeface="Calibri" pitchFamily="34" charset="0"/>
                <a:cs typeface="Arial Unicode MS" charset="0"/>
              </a:rPr>
              <a:pPr algn="r" eaLnBrk="1" hangingPunct="1">
                <a:spcBef>
                  <a:spcPct val="0"/>
                </a:spcBef>
                <a:buClrTx/>
                <a:buFontTx/>
                <a:buNone/>
              </a:pPr>
              <a:t>46</a:t>
            </a:fld>
            <a:endParaRPr lang="en-US" altLang="cs-CZ">
              <a:latin typeface="Calibri" pitchFamily="34" charset="0"/>
              <a:cs typeface="Arial Unicode MS" charset="0"/>
            </a:endParaRPr>
          </a:p>
        </p:txBody>
      </p:sp>
      <p:sp>
        <p:nvSpPr>
          <p:cNvPr id="101382" name="Text Box 3"/>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3945FF3-D52F-4603-AA61-2A4F9B751344}" type="slidenum">
              <a:rPr lang="en-GB" altLang="cs-CZ" sz="1400"/>
              <a:pPr algn="r" eaLnBrk="1" hangingPunct="1">
                <a:lnSpc>
                  <a:spcPct val="95000"/>
                </a:lnSpc>
                <a:spcBef>
                  <a:spcPct val="0"/>
                </a:spcBef>
                <a:buClrTx/>
                <a:buFontTx/>
                <a:buNone/>
              </a:pPr>
              <a:t>46</a:t>
            </a:fld>
            <a:endParaRPr lang="en-GB" altLang="cs-CZ" sz="1400"/>
          </a:p>
        </p:txBody>
      </p:sp>
      <p:sp>
        <p:nvSpPr>
          <p:cNvPr id="101383" name="Text Box 4"/>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667F5CB-2F43-4BD6-BB07-479DB36A350C}" type="slidenum">
              <a:rPr lang="en-GB" altLang="cs-CZ" sz="1400"/>
              <a:pPr algn="r" eaLnBrk="1" hangingPunct="1">
                <a:lnSpc>
                  <a:spcPct val="95000"/>
                </a:lnSpc>
                <a:spcBef>
                  <a:spcPct val="0"/>
                </a:spcBef>
                <a:buClrTx/>
                <a:buFontTx/>
                <a:buNone/>
              </a:pPr>
              <a:t>46</a:t>
            </a:fld>
            <a:endParaRPr lang="en-GB" altLang="cs-CZ" sz="1400"/>
          </a:p>
        </p:txBody>
      </p:sp>
      <p:sp>
        <p:nvSpPr>
          <p:cNvPr id="101384" name="Text Box 5"/>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0FE21C5-F83C-43DD-8653-1E39DD690FBE}" type="slidenum">
              <a:rPr lang="en-GB" altLang="cs-CZ" sz="1400"/>
              <a:pPr algn="r" eaLnBrk="1" hangingPunct="1">
                <a:lnSpc>
                  <a:spcPct val="95000"/>
                </a:lnSpc>
                <a:spcBef>
                  <a:spcPct val="0"/>
                </a:spcBef>
                <a:buClrTx/>
                <a:buFontTx/>
                <a:buNone/>
              </a:pPr>
              <a:t>46</a:t>
            </a:fld>
            <a:endParaRPr lang="en-GB" altLang="cs-CZ" sz="1400"/>
          </a:p>
        </p:txBody>
      </p:sp>
      <p:sp>
        <p:nvSpPr>
          <p:cNvPr id="101385" name="Freeform 6"/>
          <p:cNvSpPr>
            <a:spLocks noChangeArrowheads="1"/>
          </p:cNvSpPr>
          <p:nvPr/>
        </p:nvSpPr>
        <p:spPr bwMode="auto">
          <a:xfrm>
            <a:off x="0" y="303213"/>
            <a:ext cx="1588"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14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01386" name="Rectangle 7"/>
          <p:cNvSpPr>
            <a:spLocks noGrp="1" noChangeArrowheads="1"/>
          </p:cNvSpPr>
          <p:nvPr>
            <p:ph type="body"/>
          </p:nvPr>
        </p:nvSpPr>
        <p:spPr>
          <a:xfrm>
            <a:off x="685800" y="4341813"/>
            <a:ext cx="5480050"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01387" name="Freeform 8"/>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01388" name="Text Box 9"/>
          <p:cNvSpPr txBox="1">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cs-CZ" altLang="cs-CZ">
                <a:latin typeface="Calibri" pitchFamily="34" charset="0"/>
              </a:rPr>
              <a:t>Nový Občanský zákoník a jeho dopad na poskytování dopravních služeb</a:t>
            </a:r>
          </a:p>
        </p:txBody>
      </p:sp>
      <p:sp>
        <p:nvSpPr>
          <p:cNvPr id="101389" name="Text Box 10"/>
          <p:cNvSpPr txBox="1">
            <a:spLocks noChangeArrowheads="1"/>
          </p:cNvSpPr>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r>
              <a:rPr lang="cs-CZ" altLang="cs-CZ">
                <a:latin typeface="Calibri" pitchFamily="34" charset="0"/>
              </a:rPr>
              <a:t>23. IV 2014</a:t>
            </a:r>
          </a:p>
        </p:txBody>
      </p:sp>
      <p:sp>
        <p:nvSpPr>
          <p:cNvPr id="101390" name="Text Box 11"/>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9487946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0342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AAB9597F-2DAE-4F50-8EB1-A82D936BC799}" type="slidenum">
              <a:rPr lang="en-US" altLang="cs-CZ">
                <a:latin typeface="Calibri" pitchFamily="34" charset="0"/>
              </a:rPr>
              <a:pPr>
                <a:spcBef>
                  <a:spcPct val="0"/>
                </a:spcBef>
                <a:buClrTx/>
                <a:buFontTx/>
                <a:buNone/>
              </a:pPr>
              <a:t>47</a:t>
            </a:fld>
            <a:endParaRPr lang="en-US" altLang="cs-CZ">
              <a:latin typeface="Calibri" pitchFamily="34" charset="0"/>
            </a:endParaRPr>
          </a:p>
        </p:txBody>
      </p:sp>
      <p:sp>
        <p:nvSpPr>
          <p:cNvPr id="10342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0342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D34E6B57-2CB7-48DB-8862-2F5D990767D6}" type="slidenum">
              <a:rPr lang="en-US" altLang="cs-CZ">
                <a:latin typeface="Calibri" pitchFamily="34" charset="0"/>
                <a:cs typeface="Arial Unicode MS" charset="0"/>
              </a:rPr>
              <a:pPr algn="r" eaLnBrk="1" hangingPunct="1">
                <a:spcBef>
                  <a:spcPct val="0"/>
                </a:spcBef>
                <a:buClrTx/>
                <a:buFontTx/>
                <a:buNone/>
              </a:pPr>
              <a:t>47</a:t>
            </a:fld>
            <a:endParaRPr lang="en-US" altLang="cs-CZ">
              <a:latin typeface="Calibri" pitchFamily="34" charset="0"/>
              <a:cs typeface="Arial Unicode MS" charset="0"/>
            </a:endParaRPr>
          </a:p>
        </p:txBody>
      </p:sp>
      <p:sp>
        <p:nvSpPr>
          <p:cNvPr id="103430" name="Text Box 3"/>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F250F34-FE30-497C-94DE-6755573D3736}" type="slidenum">
              <a:rPr lang="en-GB" altLang="cs-CZ" sz="1400"/>
              <a:pPr algn="r" eaLnBrk="1" hangingPunct="1">
                <a:lnSpc>
                  <a:spcPct val="95000"/>
                </a:lnSpc>
                <a:spcBef>
                  <a:spcPct val="0"/>
                </a:spcBef>
                <a:buClrTx/>
                <a:buFontTx/>
                <a:buNone/>
              </a:pPr>
              <a:t>47</a:t>
            </a:fld>
            <a:endParaRPr lang="en-GB" altLang="cs-CZ" sz="1400"/>
          </a:p>
        </p:txBody>
      </p:sp>
      <p:sp>
        <p:nvSpPr>
          <p:cNvPr id="103431" name="Text Box 4"/>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E536023-8A78-4723-8BDB-668F20095E56}" type="slidenum">
              <a:rPr lang="en-GB" altLang="cs-CZ" sz="1400"/>
              <a:pPr algn="r" eaLnBrk="1" hangingPunct="1">
                <a:lnSpc>
                  <a:spcPct val="95000"/>
                </a:lnSpc>
                <a:spcBef>
                  <a:spcPct val="0"/>
                </a:spcBef>
                <a:buClrTx/>
                <a:buFontTx/>
                <a:buNone/>
              </a:pPr>
              <a:t>47</a:t>
            </a:fld>
            <a:endParaRPr lang="en-GB" altLang="cs-CZ" sz="1400"/>
          </a:p>
        </p:txBody>
      </p:sp>
      <p:sp>
        <p:nvSpPr>
          <p:cNvPr id="103432" name="Text Box 5"/>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5BBFBAE-6D43-4C60-8922-1D3A454B0EA4}" type="slidenum">
              <a:rPr lang="en-GB" altLang="cs-CZ" sz="1400"/>
              <a:pPr algn="r" eaLnBrk="1" hangingPunct="1">
                <a:lnSpc>
                  <a:spcPct val="95000"/>
                </a:lnSpc>
                <a:spcBef>
                  <a:spcPct val="0"/>
                </a:spcBef>
                <a:buClrTx/>
                <a:buFontTx/>
                <a:buNone/>
              </a:pPr>
              <a:t>47</a:t>
            </a:fld>
            <a:endParaRPr lang="en-GB" altLang="cs-CZ" sz="1400"/>
          </a:p>
        </p:txBody>
      </p:sp>
      <p:sp>
        <p:nvSpPr>
          <p:cNvPr id="103433" name="Freeform 6"/>
          <p:cNvSpPr>
            <a:spLocks noChangeArrowheads="1"/>
          </p:cNvSpPr>
          <p:nvPr/>
        </p:nvSpPr>
        <p:spPr bwMode="auto">
          <a:xfrm>
            <a:off x="0" y="303213"/>
            <a:ext cx="1588"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14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03434" name="Rectangle 7"/>
          <p:cNvSpPr>
            <a:spLocks noGrp="1" noChangeArrowheads="1"/>
          </p:cNvSpPr>
          <p:nvPr>
            <p:ph type="body"/>
          </p:nvPr>
        </p:nvSpPr>
        <p:spPr>
          <a:xfrm>
            <a:off x="685800" y="4341813"/>
            <a:ext cx="5480050"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03435" name="Freeform 8"/>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03436" name="Text Box 9"/>
          <p:cNvSpPr txBox="1">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cs-CZ" altLang="cs-CZ">
                <a:latin typeface="Calibri" pitchFamily="34" charset="0"/>
              </a:rPr>
              <a:t>Nový Občanský zákoník a jeho dopad na poskytování dopravních služeb</a:t>
            </a:r>
          </a:p>
        </p:txBody>
      </p:sp>
      <p:sp>
        <p:nvSpPr>
          <p:cNvPr id="103437" name="Text Box 10"/>
          <p:cNvSpPr txBox="1">
            <a:spLocks noChangeArrowheads="1"/>
          </p:cNvSpPr>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r>
              <a:rPr lang="cs-CZ" altLang="cs-CZ">
                <a:latin typeface="Calibri" pitchFamily="34" charset="0"/>
              </a:rPr>
              <a:t>23. IV 2014</a:t>
            </a:r>
          </a:p>
        </p:txBody>
      </p:sp>
      <p:sp>
        <p:nvSpPr>
          <p:cNvPr id="103438" name="Text Box 11"/>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2819842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0547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06285864-28DF-4BA6-9B62-F340F1B549F3}" type="slidenum">
              <a:rPr lang="en-US" altLang="cs-CZ">
                <a:latin typeface="Calibri" pitchFamily="34" charset="0"/>
              </a:rPr>
              <a:pPr>
                <a:spcBef>
                  <a:spcPct val="0"/>
                </a:spcBef>
                <a:buClrTx/>
                <a:buFontTx/>
                <a:buNone/>
              </a:pPr>
              <a:t>48</a:t>
            </a:fld>
            <a:endParaRPr lang="en-US" altLang="cs-CZ">
              <a:latin typeface="Calibri" pitchFamily="34" charset="0"/>
            </a:endParaRPr>
          </a:p>
        </p:txBody>
      </p:sp>
      <p:sp>
        <p:nvSpPr>
          <p:cNvPr id="10547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0547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1F845568-E559-4635-9B25-01948F60F34A}" type="slidenum">
              <a:rPr lang="en-US" altLang="cs-CZ">
                <a:latin typeface="Calibri" pitchFamily="34" charset="0"/>
                <a:cs typeface="Arial Unicode MS" charset="0"/>
              </a:rPr>
              <a:pPr algn="r" eaLnBrk="1" hangingPunct="1">
                <a:spcBef>
                  <a:spcPct val="0"/>
                </a:spcBef>
                <a:buClrTx/>
                <a:buFontTx/>
                <a:buNone/>
              </a:pPr>
              <a:t>48</a:t>
            </a:fld>
            <a:endParaRPr lang="en-US" altLang="cs-CZ">
              <a:latin typeface="Calibri" pitchFamily="34" charset="0"/>
              <a:cs typeface="Arial Unicode MS" charset="0"/>
            </a:endParaRPr>
          </a:p>
        </p:txBody>
      </p:sp>
      <p:sp>
        <p:nvSpPr>
          <p:cNvPr id="105478"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13017E3-8F64-4E4B-BECD-7725BB6E6874}" type="slidenum">
              <a:rPr lang="en-GB" altLang="cs-CZ" sz="1400"/>
              <a:pPr algn="r" eaLnBrk="1" hangingPunct="1">
                <a:lnSpc>
                  <a:spcPct val="95000"/>
                </a:lnSpc>
                <a:spcBef>
                  <a:spcPct val="0"/>
                </a:spcBef>
                <a:buClrTx/>
                <a:buFontTx/>
                <a:buNone/>
              </a:pPr>
              <a:t>48</a:t>
            </a:fld>
            <a:endParaRPr lang="en-GB" altLang="cs-CZ" sz="1400"/>
          </a:p>
        </p:txBody>
      </p:sp>
      <p:sp>
        <p:nvSpPr>
          <p:cNvPr id="105479"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5752092-87E0-44FF-A55F-DE4810FAEA17}" type="slidenum">
              <a:rPr lang="en-GB" altLang="cs-CZ" sz="1400"/>
              <a:pPr algn="r" eaLnBrk="1" hangingPunct="1">
                <a:lnSpc>
                  <a:spcPct val="95000"/>
                </a:lnSpc>
                <a:spcBef>
                  <a:spcPct val="0"/>
                </a:spcBef>
                <a:buClrTx/>
                <a:buFontTx/>
                <a:buNone/>
              </a:pPr>
              <a:t>48</a:t>
            </a:fld>
            <a:endParaRPr lang="en-GB" altLang="cs-CZ" sz="1400"/>
          </a:p>
        </p:txBody>
      </p:sp>
      <p:sp>
        <p:nvSpPr>
          <p:cNvPr id="105480"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BB788DD-C8F5-4624-9CC5-69DBE2185D54}" type="slidenum">
              <a:rPr lang="en-GB" altLang="cs-CZ" sz="1400"/>
              <a:pPr algn="r" eaLnBrk="1" hangingPunct="1">
                <a:lnSpc>
                  <a:spcPct val="95000"/>
                </a:lnSpc>
                <a:spcBef>
                  <a:spcPct val="0"/>
                </a:spcBef>
                <a:buClrTx/>
                <a:buFontTx/>
                <a:buNone/>
              </a:pPr>
              <a:t>48</a:t>
            </a:fld>
            <a:endParaRPr lang="en-GB" altLang="cs-CZ" sz="1400"/>
          </a:p>
        </p:txBody>
      </p:sp>
      <p:sp>
        <p:nvSpPr>
          <p:cNvPr id="105481"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F49EC3B-1354-4318-834C-C4981543923F}" type="slidenum">
              <a:rPr lang="en-GB" altLang="cs-CZ" sz="1400"/>
              <a:pPr algn="r" eaLnBrk="1" hangingPunct="1">
                <a:lnSpc>
                  <a:spcPct val="95000"/>
                </a:lnSpc>
                <a:spcBef>
                  <a:spcPct val="0"/>
                </a:spcBef>
                <a:buClrTx/>
                <a:buFontTx/>
                <a:buNone/>
              </a:pPr>
              <a:t>48</a:t>
            </a:fld>
            <a:endParaRPr lang="en-GB" altLang="cs-CZ" sz="1400"/>
          </a:p>
        </p:txBody>
      </p:sp>
      <p:sp>
        <p:nvSpPr>
          <p:cNvPr id="105482" name="Freeform 7"/>
          <p:cNvSpPr>
            <a:spLocks noChangeArrowheads="1"/>
          </p:cNvSpPr>
          <p:nvPr/>
        </p:nvSpPr>
        <p:spPr bwMode="auto">
          <a:xfrm>
            <a:off x="0" y="303213"/>
            <a:ext cx="1588"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05483"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05484"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05485"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7475670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07523"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7E51A9B8-0A9F-4EE8-B584-8425E2CFB69D}" type="slidenum">
              <a:rPr lang="en-US" altLang="cs-CZ">
                <a:latin typeface="Calibri" pitchFamily="34" charset="0"/>
              </a:rPr>
              <a:pPr>
                <a:spcBef>
                  <a:spcPct val="0"/>
                </a:spcBef>
                <a:buClrTx/>
                <a:buFontTx/>
                <a:buNone/>
              </a:pPr>
              <a:t>49</a:t>
            </a:fld>
            <a:endParaRPr lang="en-US" altLang="cs-CZ">
              <a:latin typeface="Calibri" pitchFamily="34" charset="0"/>
            </a:endParaRPr>
          </a:p>
        </p:txBody>
      </p:sp>
      <p:sp>
        <p:nvSpPr>
          <p:cNvPr id="107524"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07525"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CC8EAE3E-C3AF-48DE-9B95-479B04938D95}" type="slidenum">
              <a:rPr lang="en-US" altLang="cs-CZ">
                <a:latin typeface="Calibri" pitchFamily="34" charset="0"/>
                <a:cs typeface="Arial Unicode MS" charset="0"/>
              </a:rPr>
              <a:pPr algn="r" eaLnBrk="1" hangingPunct="1">
                <a:spcBef>
                  <a:spcPct val="0"/>
                </a:spcBef>
                <a:buClrTx/>
                <a:buFontTx/>
                <a:buNone/>
              </a:pPr>
              <a:t>49</a:t>
            </a:fld>
            <a:endParaRPr lang="en-US" altLang="cs-CZ">
              <a:latin typeface="Calibri" pitchFamily="34" charset="0"/>
              <a:cs typeface="Arial Unicode MS" charset="0"/>
            </a:endParaRPr>
          </a:p>
        </p:txBody>
      </p:sp>
      <p:sp>
        <p:nvSpPr>
          <p:cNvPr id="107526"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1C99961-AACC-4B6A-BAD4-7B232ED829BE}" type="slidenum">
              <a:rPr lang="en-GB" altLang="cs-CZ" sz="1400"/>
              <a:pPr algn="r" eaLnBrk="1" hangingPunct="1">
                <a:lnSpc>
                  <a:spcPct val="95000"/>
                </a:lnSpc>
                <a:spcBef>
                  <a:spcPct val="0"/>
                </a:spcBef>
                <a:buClrTx/>
                <a:buFontTx/>
                <a:buNone/>
              </a:pPr>
              <a:t>49</a:t>
            </a:fld>
            <a:endParaRPr lang="en-GB" altLang="cs-CZ" sz="1400"/>
          </a:p>
        </p:txBody>
      </p:sp>
      <p:sp>
        <p:nvSpPr>
          <p:cNvPr id="107527"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77BE67C-3BC0-418D-94CB-6C8434390F76}" type="slidenum">
              <a:rPr lang="en-GB" altLang="cs-CZ" sz="1400"/>
              <a:pPr algn="r" eaLnBrk="1" hangingPunct="1">
                <a:lnSpc>
                  <a:spcPct val="95000"/>
                </a:lnSpc>
                <a:spcBef>
                  <a:spcPct val="0"/>
                </a:spcBef>
                <a:buClrTx/>
                <a:buFontTx/>
                <a:buNone/>
              </a:pPr>
              <a:t>49</a:t>
            </a:fld>
            <a:endParaRPr lang="en-GB" altLang="cs-CZ" sz="1400"/>
          </a:p>
        </p:txBody>
      </p:sp>
      <p:sp>
        <p:nvSpPr>
          <p:cNvPr id="107528"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3C0623A7-8989-46EE-934B-FBBF332C28B4}" type="slidenum">
              <a:rPr lang="en-GB" altLang="cs-CZ" sz="1400"/>
              <a:pPr algn="r" eaLnBrk="1" hangingPunct="1">
                <a:lnSpc>
                  <a:spcPct val="95000"/>
                </a:lnSpc>
                <a:spcBef>
                  <a:spcPct val="0"/>
                </a:spcBef>
                <a:buClrTx/>
                <a:buFontTx/>
                <a:buNone/>
              </a:pPr>
              <a:t>49</a:t>
            </a:fld>
            <a:endParaRPr lang="en-GB" altLang="cs-CZ" sz="1400"/>
          </a:p>
        </p:txBody>
      </p:sp>
      <p:sp>
        <p:nvSpPr>
          <p:cNvPr id="107529"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41527E6-9E88-4F3C-8AB2-84A8C87466C1}" type="slidenum">
              <a:rPr lang="en-GB" altLang="cs-CZ" sz="1400"/>
              <a:pPr algn="r" eaLnBrk="1" hangingPunct="1">
                <a:lnSpc>
                  <a:spcPct val="95000"/>
                </a:lnSpc>
                <a:spcBef>
                  <a:spcPct val="0"/>
                </a:spcBef>
                <a:buClrTx/>
                <a:buFontTx/>
                <a:buNone/>
              </a:pPr>
              <a:t>49</a:t>
            </a:fld>
            <a:endParaRPr lang="en-GB" altLang="cs-CZ" sz="1400"/>
          </a:p>
        </p:txBody>
      </p:sp>
      <p:sp>
        <p:nvSpPr>
          <p:cNvPr id="107530" name="Freeform 7"/>
          <p:cNvSpPr>
            <a:spLocks noChangeArrowheads="1"/>
          </p:cNvSpPr>
          <p:nvPr/>
        </p:nvSpPr>
        <p:spPr bwMode="auto">
          <a:xfrm>
            <a:off x="4763" y="303213"/>
            <a:ext cx="1587"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07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07531"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07532"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07533"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6108375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0957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B854C031-7DC3-4E7E-8E0B-2AC1A770288B}" type="slidenum">
              <a:rPr lang="en-US" altLang="cs-CZ">
                <a:latin typeface="Calibri" pitchFamily="34" charset="0"/>
              </a:rPr>
              <a:pPr>
                <a:spcBef>
                  <a:spcPct val="0"/>
                </a:spcBef>
                <a:buClrTx/>
                <a:buFontTx/>
                <a:buNone/>
              </a:pPr>
              <a:t>50</a:t>
            </a:fld>
            <a:endParaRPr lang="en-US" altLang="cs-CZ">
              <a:latin typeface="Calibri" pitchFamily="34" charset="0"/>
            </a:endParaRPr>
          </a:p>
        </p:txBody>
      </p:sp>
      <p:sp>
        <p:nvSpPr>
          <p:cNvPr id="109572"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09573"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88F2C50A-35C6-4238-8CD1-3CC91FE95A6F}" type="slidenum">
              <a:rPr lang="en-US" altLang="cs-CZ">
                <a:latin typeface="Calibri" pitchFamily="34" charset="0"/>
                <a:cs typeface="Arial Unicode MS" charset="0"/>
              </a:rPr>
              <a:pPr algn="r" eaLnBrk="1" hangingPunct="1">
                <a:spcBef>
                  <a:spcPct val="0"/>
                </a:spcBef>
                <a:buClrTx/>
                <a:buFontTx/>
                <a:buNone/>
              </a:pPr>
              <a:t>50</a:t>
            </a:fld>
            <a:endParaRPr lang="en-US" altLang="cs-CZ">
              <a:latin typeface="Calibri" pitchFamily="34" charset="0"/>
              <a:cs typeface="Arial Unicode MS" charset="0"/>
            </a:endParaRPr>
          </a:p>
        </p:txBody>
      </p:sp>
      <p:sp>
        <p:nvSpPr>
          <p:cNvPr id="109574"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F113AF3-A17D-4F56-86D8-B34B56EB8905}" type="slidenum">
              <a:rPr lang="en-GB" altLang="cs-CZ" sz="1400"/>
              <a:pPr algn="r" eaLnBrk="1" hangingPunct="1">
                <a:lnSpc>
                  <a:spcPct val="95000"/>
                </a:lnSpc>
                <a:spcBef>
                  <a:spcPct val="0"/>
                </a:spcBef>
                <a:buClrTx/>
                <a:buFontTx/>
                <a:buNone/>
              </a:pPr>
              <a:t>50</a:t>
            </a:fld>
            <a:endParaRPr lang="en-GB" altLang="cs-CZ" sz="1400"/>
          </a:p>
        </p:txBody>
      </p:sp>
      <p:sp>
        <p:nvSpPr>
          <p:cNvPr id="109575"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AD736A5-6182-46FC-B247-E7DA3665BFB9}" type="slidenum">
              <a:rPr lang="en-GB" altLang="cs-CZ" sz="1400"/>
              <a:pPr algn="r" eaLnBrk="1" hangingPunct="1">
                <a:lnSpc>
                  <a:spcPct val="95000"/>
                </a:lnSpc>
                <a:spcBef>
                  <a:spcPct val="0"/>
                </a:spcBef>
                <a:buClrTx/>
                <a:buFontTx/>
                <a:buNone/>
              </a:pPr>
              <a:t>50</a:t>
            </a:fld>
            <a:endParaRPr lang="en-GB" altLang="cs-CZ" sz="1400"/>
          </a:p>
        </p:txBody>
      </p:sp>
      <p:sp>
        <p:nvSpPr>
          <p:cNvPr id="109576"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2D182E6-5069-4946-917F-A78FF1FBC2C3}" type="slidenum">
              <a:rPr lang="en-GB" altLang="cs-CZ" sz="1400"/>
              <a:pPr algn="r" eaLnBrk="1" hangingPunct="1">
                <a:lnSpc>
                  <a:spcPct val="95000"/>
                </a:lnSpc>
                <a:spcBef>
                  <a:spcPct val="0"/>
                </a:spcBef>
                <a:buClrTx/>
                <a:buFontTx/>
                <a:buNone/>
              </a:pPr>
              <a:t>50</a:t>
            </a:fld>
            <a:endParaRPr lang="en-GB" altLang="cs-CZ" sz="1400"/>
          </a:p>
        </p:txBody>
      </p:sp>
      <p:sp>
        <p:nvSpPr>
          <p:cNvPr id="109577"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42DE238-437C-4DC0-8042-86CC76E82D9C}" type="slidenum">
              <a:rPr lang="en-GB" altLang="cs-CZ" sz="1400"/>
              <a:pPr algn="r" eaLnBrk="1" hangingPunct="1">
                <a:lnSpc>
                  <a:spcPct val="95000"/>
                </a:lnSpc>
                <a:spcBef>
                  <a:spcPct val="0"/>
                </a:spcBef>
                <a:buClrTx/>
                <a:buFontTx/>
                <a:buNone/>
              </a:pPr>
              <a:t>50</a:t>
            </a:fld>
            <a:endParaRPr lang="en-GB" altLang="cs-CZ" sz="1400"/>
          </a:p>
        </p:txBody>
      </p:sp>
      <p:sp>
        <p:nvSpPr>
          <p:cNvPr id="109578" name="Freeform 7"/>
          <p:cNvSpPr>
            <a:spLocks noChangeArrowheads="1"/>
          </p:cNvSpPr>
          <p:nvPr/>
        </p:nvSpPr>
        <p:spPr bwMode="auto">
          <a:xfrm>
            <a:off x="4763" y="303213"/>
            <a:ext cx="1587"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07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09579"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09580"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09581"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5287234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1161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DA8F5E6D-1AAE-4331-9872-1575B013CBB1}" type="slidenum">
              <a:rPr lang="en-US" altLang="cs-CZ">
                <a:latin typeface="Calibri" pitchFamily="34" charset="0"/>
              </a:rPr>
              <a:pPr>
                <a:spcBef>
                  <a:spcPct val="0"/>
                </a:spcBef>
                <a:buClrTx/>
                <a:buFontTx/>
                <a:buNone/>
              </a:pPr>
              <a:t>51</a:t>
            </a:fld>
            <a:endParaRPr lang="en-US" altLang="cs-CZ">
              <a:latin typeface="Calibri" pitchFamily="34" charset="0"/>
            </a:endParaRPr>
          </a:p>
        </p:txBody>
      </p:sp>
      <p:sp>
        <p:nvSpPr>
          <p:cNvPr id="11162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1162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03E3CFD9-D8B1-4D59-BEA2-9107EA273545}" type="slidenum">
              <a:rPr lang="en-US" altLang="cs-CZ">
                <a:latin typeface="Calibri" pitchFamily="34" charset="0"/>
                <a:cs typeface="Arial Unicode MS" charset="0"/>
              </a:rPr>
              <a:pPr algn="r" eaLnBrk="1" hangingPunct="1">
                <a:spcBef>
                  <a:spcPct val="0"/>
                </a:spcBef>
                <a:buClrTx/>
                <a:buFontTx/>
                <a:buNone/>
              </a:pPr>
              <a:t>51</a:t>
            </a:fld>
            <a:endParaRPr lang="en-US" altLang="cs-CZ">
              <a:latin typeface="Calibri" pitchFamily="34" charset="0"/>
              <a:cs typeface="Arial Unicode MS" charset="0"/>
            </a:endParaRPr>
          </a:p>
        </p:txBody>
      </p:sp>
      <p:sp>
        <p:nvSpPr>
          <p:cNvPr id="111622"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A9BA6C1-4C97-441C-BC06-DF4F25784DC5}" type="slidenum">
              <a:rPr lang="en-GB" altLang="cs-CZ" sz="1400"/>
              <a:pPr algn="r" eaLnBrk="1" hangingPunct="1">
                <a:lnSpc>
                  <a:spcPct val="95000"/>
                </a:lnSpc>
                <a:spcBef>
                  <a:spcPct val="0"/>
                </a:spcBef>
                <a:buClrTx/>
                <a:buFontTx/>
                <a:buNone/>
              </a:pPr>
              <a:t>51</a:t>
            </a:fld>
            <a:endParaRPr lang="en-GB" altLang="cs-CZ" sz="1400"/>
          </a:p>
        </p:txBody>
      </p:sp>
      <p:sp>
        <p:nvSpPr>
          <p:cNvPr id="111623"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156A4CC-FFB6-4060-B09D-D9B7C86C922D}" type="slidenum">
              <a:rPr lang="en-GB" altLang="cs-CZ" sz="1400"/>
              <a:pPr algn="r" eaLnBrk="1" hangingPunct="1">
                <a:lnSpc>
                  <a:spcPct val="95000"/>
                </a:lnSpc>
                <a:spcBef>
                  <a:spcPct val="0"/>
                </a:spcBef>
                <a:buClrTx/>
                <a:buFontTx/>
                <a:buNone/>
              </a:pPr>
              <a:t>51</a:t>
            </a:fld>
            <a:endParaRPr lang="en-GB" altLang="cs-CZ" sz="1400"/>
          </a:p>
        </p:txBody>
      </p:sp>
      <p:sp>
        <p:nvSpPr>
          <p:cNvPr id="111624"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9294BE7-6FD3-4B18-AC68-6F19F6E52422}" type="slidenum">
              <a:rPr lang="en-GB" altLang="cs-CZ" sz="1400"/>
              <a:pPr algn="r" eaLnBrk="1" hangingPunct="1">
                <a:lnSpc>
                  <a:spcPct val="95000"/>
                </a:lnSpc>
                <a:spcBef>
                  <a:spcPct val="0"/>
                </a:spcBef>
                <a:buClrTx/>
                <a:buFontTx/>
                <a:buNone/>
              </a:pPr>
              <a:t>51</a:t>
            </a:fld>
            <a:endParaRPr lang="en-GB" altLang="cs-CZ" sz="1400"/>
          </a:p>
        </p:txBody>
      </p:sp>
      <p:sp>
        <p:nvSpPr>
          <p:cNvPr id="111625"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7DF8084-5B13-4A5B-89BB-AF792D161A57}" type="slidenum">
              <a:rPr lang="en-GB" altLang="cs-CZ" sz="1400"/>
              <a:pPr algn="r" eaLnBrk="1" hangingPunct="1">
                <a:lnSpc>
                  <a:spcPct val="95000"/>
                </a:lnSpc>
                <a:spcBef>
                  <a:spcPct val="0"/>
                </a:spcBef>
                <a:buClrTx/>
                <a:buFontTx/>
                <a:buNone/>
              </a:pPr>
              <a:t>51</a:t>
            </a:fld>
            <a:endParaRPr lang="en-GB" altLang="cs-CZ" sz="1400"/>
          </a:p>
        </p:txBody>
      </p:sp>
      <p:sp>
        <p:nvSpPr>
          <p:cNvPr id="111626" name="Freeform 7"/>
          <p:cNvSpPr>
            <a:spLocks noChangeArrowheads="1"/>
          </p:cNvSpPr>
          <p:nvPr/>
        </p:nvSpPr>
        <p:spPr bwMode="auto">
          <a:xfrm>
            <a:off x="4763" y="303213"/>
            <a:ext cx="1587"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07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11627"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11628"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11629"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0031801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1366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7B5EE51B-F2FA-457E-8C23-C84039F2D01E}" type="slidenum">
              <a:rPr lang="en-US" altLang="cs-CZ">
                <a:latin typeface="Calibri" pitchFamily="34" charset="0"/>
              </a:rPr>
              <a:pPr>
                <a:spcBef>
                  <a:spcPct val="0"/>
                </a:spcBef>
                <a:buClrTx/>
                <a:buFontTx/>
                <a:buNone/>
              </a:pPr>
              <a:t>52</a:t>
            </a:fld>
            <a:endParaRPr lang="en-US" altLang="cs-CZ">
              <a:latin typeface="Calibri" pitchFamily="34" charset="0"/>
            </a:endParaRPr>
          </a:p>
        </p:txBody>
      </p:sp>
      <p:sp>
        <p:nvSpPr>
          <p:cNvPr id="11366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1366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E7EAC982-3721-44D8-8F2B-F0B2409A0C44}" type="slidenum">
              <a:rPr lang="en-US" altLang="cs-CZ">
                <a:latin typeface="Calibri" pitchFamily="34" charset="0"/>
                <a:cs typeface="Arial Unicode MS" charset="0"/>
              </a:rPr>
              <a:pPr algn="r" eaLnBrk="1" hangingPunct="1">
                <a:spcBef>
                  <a:spcPct val="0"/>
                </a:spcBef>
                <a:buClrTx/>
                <a:buFontTx/>
                <a:buNone/>
              </a:pPr>
              <a:t>52</a:t>
            </a:fld>
            <a:endParaRPr lang="en-US" altLang="cs-CZ">
              <a:latin typeface="Calibri" pitchFamily="34" charset="0"/>
              <a:cs typeface="Arial Unicode MS" charset="0"/>
            </a:endParaRPr>
          </a:p>
        </p:txBody>
      </p:sp>
      <p:sp>
        <p:nvSpPr>
          <p:cNvPr id="113670"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D7F8D4F-687A-45C0-AEF5-FA16151B91D2}" type="slidenum">
              <a:rPr lang="en-GB" altLang="cs-CZ" sz="1400"/>
              <a:pPr algn="r" eaLnBrk="1" hangingPunct="1">
                <a:lnSpc>
                  <a:spcPct val="95000"/>
                </a:lnSpc>
                <a:spcBef>
                  <a:spcPct val="0"/>
                </a:spcBef>
                <a:buClrTx/>
                <a:buFontTx/>
                <a:buNone/>
              </a:pPr>
              <a:t>52</a:t>
            </a:fld>
            <a:endParaRPr lang="en-GB" altLang="cs-CZ" sz="1400"/>
          </a:p>
        </p:txBody>
      </p:sp>
      <p:sp>
        <p:nvSpPr>
          <p:cNvPr id="113671"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6F16A5B-CAB0-48AE-9DAE-217C20AC5D4E}" type="slidenum">
              <a:rPr lang="en-GB" altLang="cs-CZ" sz="1400"/>
              <a:pPr algn="r" eaLnBrk="1" hangingPunct="1">
                <a:lnSpc>
                  <a:spcPct val="95000"/>
                </a:lnSpc>
                <a:spcBef>
                  <a:spcPct val="0"/>
                </a:spcBef>
                <a:buClrTx/>
                <a:buFontTx/>
                <a:buNone/>
              </a:pPr>
              <a:t>52</a:t>
            </a:fld>
            <a:endParaRPr lang="en-GB" altLang="cs-CZ" sz="1400"/>
          </a:p>
        </p:txBody>
      </p:sp>
      <p:sp>
        <p:nvSpPr>
          <p:cNvPr id="113672"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DBEA8A1-F6B2-44E9-8D86-7726DD320729}" type="slidenum">
              <a:rPr lang="en-GB" altLang="cs-CZ" sz="1400"/>
              <a:pPr algn="r" eaLnBrk="1" hangingPunct="1">
                <a:lnSpc>
                  <a:spcPct val="95000"/>
                </a:lnSpc>
                <a:spcBef>
                  <a:spcPct val="0"/>
                </a:spcBef>
                <a:buClrTx/>
                <a:buFontTx/>
                <a:buNone/>
              </a:pPr>
              <a:t>52</a:t>
            </a:fld>
            <a:endParaRPr lang="en-GB" altLang="cs-CZ" sz="1400"/>
          </a:p>
        </p:txBody>
      </p:sp>
      <p:sp>
        <p:nvSpPr>
          <p:cNvPr id="113673"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001F74C-3718-4F0A-9A9D-F1A516B4AAA7}" type="slidenum">
              <a:rPr lang="en-GB" altLang="cs-CZ" sz="1400"/>
              <a:pPr algn="r" eaLnBrk="1" hangingPunct="1">
                <a:lnSpc>
                  <a:spcPct val="95000"/>
                </a:lnSpc>
                <a:spcBef>
                  <a:spcPct val="0"/>
                </a:spcBef>
                <a:buClrTx/>
                <a:buFontTx/>
                <a:buNone/>
              </a:pPr>
              <a:t>52</a:t>
            </a:fld>
            <a:endParaRPr lang="en-GB" altLang="cs-CZ" sz="1400"/>
          </a:p>
        </p:txBody>
      </p:sp>
      <p:sp>
        <p:nvSpPr>
          <p:cNvPr id="113674" name="Freeform 7"/>
          <p:cNvSpPr>
            <a:spLocks noChangeArrowheads="1"/>
          </p:cNvSpPr>
          <p:nvPr/>
        </p:nvSpPr>
        <p:spPr bwMode="auto">
          <a:xfrm>
            <a:off x="4763" y="303213"/>
            <a:ext cx="1587"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07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13675"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13676"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13677"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1316430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71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1571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BC3165A9-9B9F-4757-86FD-545C2F02A71E}" type="slidenum">
              <a:rPr lang="en-US" altLang="cs-CZ">
                <a:latin typeface="Calibri" pitchFamily="34" charset="0"/>
              </a:rPr>
              <a:pPr>
                <a:spcBef>
                  <a:spcPct val="0"/>
                </a:spcBef>
                <a:buClrTx/>
                <a:buFontTx/>
                <a:buNone/>
              </a:pPr>
              <a:t>53</a:t>
            </a:fld>
            <a:endParaRPr lang="en-US" altLang="cs-CZ">
              <a:latin typeface="Calibri" pitchFamily="34" charset="0"/>
            </a:endParaRPr>
          </a:p>
        </p:txBody>
      </p:sp>
      <p:sp>
        <p:nvSpPr>
          <p:cNvPr id="11571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1571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264EF7F4-D0C8-4534-A63F-8653C6EA7137}" type="slidenum">
              <a:rPr lang="en-US" altLang="cs-CZ">
                <a:latin typeface="Calibri" pitchFamily="34" charset="0"/>
                <a:cs typeface="Arial Unicode MS" charset="0"/>
              </a:rPr>
              <a:pPr algn="r" eaLnBrk="1" hangingPunct="1">
                <a:spcBef>
                  <a:spcPct val="0"/>
                </a:spcBef>
                <a:buClrTx/>
                <a:buFontTx/>
                <a:buNone/>
              </a:pPr>
              <a:t>53</a:t>
            </a:fld>
            <a:endParaRPr lang="en-US" altLang="cs-CZ">
              <a:latin typeface="Calibri" pitchFamily="34" charset="0"/>
              <a:cs typeface="Arial Unicode MS" charset="0"/>
            </a:endParaRPr>
          </a:p>
        </p:txBody>
      </p:sp>
      <p:sp>
        <p:nvSpPr>
          <p:cNvPr id="115718"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49E58B1-2D99-4865-A5EB-F2BDE484A8D9}" type="slidenum">
              <a:rPr lang="en-GB" altLang="cs-CZ" sz="1400"/>
              <a:pPr algn="r" eaLnBrk="1" hangingPunct="1">
                <a:lnSpc>
                  <a:spcPct val="95000"/>
                </a:lnSpc>
                <a:spcBef>
                  <a:spcPct val="0"/>
                </a:spcBef>
                <a:buClrTx/>
                <a:buFontTx/>
                <a:buNone/>
              </a:pPr>
              <a:t>53</a:t>
            </a:fld>
            <a:endParaRPr lang="en-GB" altLang="cs-CZ" sz="1400"/>
          </a:p>
        </p:txBody>
      </p:sp>
      <p:sp>
        <p:nvSpPr>
          <p:cNvPr id="115719"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BE1FE7B-80D5-4767-8CE0-F9E67B64FC81}" type="slidenum">
              <a:rPr lang="en-GB" altLang="cs-CZ" sz="1400"/>
              <a:pPr algn="r" eaLnBrk="1" hangingPunct="1">
                <a:lnSpc>
                  <a:spcPct val="95000"/>
                </a:lnSpc>
                <a:spcBef>
                  <a:spcPct val="0"/>
                </a:spcBef>
                <a:buClrTx/>
                <a:buFontTx/>
                <a:buNone/>
              </a:pPr>
              <a:t>53</a:t>
            </a:fld>
            <a:endParaRPr lang="en-GB" altLang="cs-CZ" sz="1400"/>
          </a:p>
        </p:txBody>
      </p:sp>
      <p:sp>
        <p:nvSpPr>
          <p:cNvPr id="115720"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ECEDD37-3F6D-4199-AFDA-045E96BFE5F3}" type="slidenum">
              <a:rPr lang="en-GB" altLang="cs-CZ" sz="1400"/>
              <a:pPr algn="r" eaLnBrk="1" hangingPunct="1">
                <a:lnSpc>
                  <a:spcPct val="95000"/>
                </a:lnSpc>
                <a:spcBef>
                  <a:spcPct val="0"/>
                </a:spcBef>
                <a:buClrTx/>
                <a:buFontTx/>
                <a:buNone/>
              </a:pPr>
              <a:t>53</a:t>
            </a:fld>
            <a:endParaRPr lang="en-GB" altLang="cs-CZ" sz="1400"/>
          </a:p>
        </p:txBody>
      </p:sp>
      <p:sp>
        <p:nvSpPr>
          <p:cNvPr id="115721"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FA9B229-1F91-4F5D-A65C-BBF820B5F335}" type="slidenum">
              <a:rPr lang="en-GB" altLang="cs-CZ" sz="1400"/>
              <a:pPr algn="r" eaLnBrk="1" hangingPunct="1">
                <a:lnSpc>
                  <a:spcPct val="95000"/>
                </a:lnSpc>
                <a:spcBef>
                  <a:spcPct val="0"/>
                </a:spcBef>
                <a:buClrTx/>
                <a:buFontTx/>
                <a:buNone/>
              </a:pPr>
              <a:t>53</a:t>
            </a:fld>
            <a:endParaRPr lang="en-GB" altLang="cs-CZ" sz="1400"/>
          </a:p>
        </p:txBody>
      </p:sp>
      <p:sp>
        <p:nvSpPr>
          <p:cNvPr id="115722" name="Freeform 7"/>
          <p:cNvSpPr>
            <a:spLocks noChangeArrowheads="1"/>
          </p:cNvSpPr>
          <p:nvPr/>
        </p:nvSpPr>
        <p:spPr bwMode="auto">
          <a:xfrm>
            <a:off x="4763" y="303213"/>
            <a:ext cx="1587"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07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15723"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15724"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15725"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6456521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1981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F3BFA792-50E0-4CDA-9550-9FD8ED3EC6E3}" type="slidenum">
              <a:rPr lang="en-US" altLang="cs-CZ">
                <a:latin typeface="Calibri" pitchFamily="34" charset="0"/>
              </a:rPr>
              <a:pPr>
                <a:spcBef>
                  <a:spcPct val="0"/>
                </a:spcBef>
                <a:buClrTx/>
                <a:buFontTx/>
                <a:buNone/>
              </a:pPr>
              <a:t>56</a:t>
            </a:fld>
            <a:endParaRPr lang="en-US" altLang="cs-CZ">
              <a:latin typeface="Calibri" pitchFamily="34" charset="0"/>
            </a:endParaRPr>
          </a:p>
        </p:txBody>
      </p:sp>
      <p:sp>
        <p:nvSpPr>
          <p:cNvPr id="119812"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19813"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3EF0EBEF-B3B8-4339-8857-8E31CDB0BF42}" type="slidenum">
              <a:rPr lang="en-US" altLang="cs-CZ">
                <a:latin typeface="Calibri" pitchFamily="34" charset="0"/>
                <a:cs typeface="Arial Unicode MS" charset="0"/>
              </a:rPr>
              <a:pPr algn="r" eaLnBrk="1" hangingPunct="1">
                <a:spcBef>
                  <a:spcPct val="0"/>
                </a:spcBef>
                <a:buClrTx/>
                <a:buFontTx/>
                <a:buNone/>
              </a:pPr>
              <a:t>56</a:t>
            </a:fld>
            <a:endParaRPr lang="en-US" altLang="cs-CZ">
              <a:latin typeface="Calibri" pitchFamily="34" charset="0"/>
              <a:cs typeface="Arial Unicode MS" charset="0"/>
            </a:endParaRPr>
          </a:p>
        </p:txBody>
      </p:sp>
      <p:sp>
        <p:nvSpPr>
          <p:cNvPr id="119814"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5616A4A-651D-4C01-B6CD-47BA064EDED0}" type="slidenum">
              <a:rPr lang="en-GB" altLang="cs-CZ" sz="1400"/>
              <a:pPr algn="r" eaLnBrk="1" hangingPunct="1">
                <a:lnSpc>
                  <a:spcPct val="95000"/>
                </a:lnSpc>
                <a:spcBef>
                  <a:spcPct val="0"/>
                </a:spcBef>
                <a:buClrTx/>
                <a:buFontTx/>
                <a:buNone/>
              </a:pPr>
              <a:t>56</a:t>
            </a:fld>
            <a:endParaRPr lang="en-GB" altLang="cs-CZ" sz="1400"/>
          </a:p>
        </p:txBody>
      </p:sp>
      <p:sp>
        <p:nvSpPr>
          <p:cNvPr id="119815"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3603199-6EF2-4C9B-8584-FC9DD68ACD92}" type="slidenum">
              <a:rPr lang="en-GB" altLang="cs-CZ" sz="1400"/>
              <a:pPr algn="r" eaLnBrk="1" hangingPunct="1">
                <a:lnSpc>
                  <a:spcPct val="95000"/>
                </a:lnSpc>
                <a:spcBef>
                  <a:spcPct val="0"/>
                </a:spcBef>
                <a:buClrTx/>
                <a:buFontTx/>
                <a:buNone/>
              </a:pPr>
              <a:t>56</a:t>
            </a:fld>
            <a:endParaRPr lang="en-GB" altLang="cs-CZ" sz="1400"/>
          </a:p>
        </p:txBody>
      </p:sp>
      <p:sp>
        <p:nvSpPr>
          <p:cNvPr id="119816"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9B2D25F-9719-40EF-8CAF-E3C06DAEBBEB}" type="slidenum">
              <a:rPr lang="en-GB" altLang="cs-CZ" sz="1400"/>
              <a:pPr algn="r" eaLnBrk="1" hangingPunct="1">
                <a:lnSpc>
                  <a:spcPct val="95000"/>
                </a:lnSpc>
                <a:spcBef>
                  <a:spcPct val="0"/>
                </a:spcBef>
                <a:buClrTx/>
                <a:buFontTx/>
                <a:buNone/>
              </a:pPr>
              <a:t>56</a:t>
            </a:fld>
            <a:endParaRPr lang="en-GB" altLang="cs-CZ" sz="1400"/>
          </a:p>
        </p:txBody>
      </p:sp>
      <p:sp>
        <p:nvSpPr>
          <p:cNvPr id="119817"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9D40D5D-7DA7-4F7B-9569-8C6F487B7A58}" type="slidenum">
              <a:rPr lang="en-GB" altLang="cs-CZ" sz="1400"/>
              <a:pPr algn="r" eaLnBrk="1" hangingPunct="1">
                <a:lnSpc>
                  <a:spcPct val="95000"/>
                </a:lnSpc>
                <a:spcBef>
                  <a:spcPct val="0"/>
                </a:spcBef>
                <a:buClrTx/>
                <a:buFontTx/>
                <a:buNone/>
              </a:pPr>
              <a:t>56</a:t>
            </a:fld>
            <a:endParaRPr lang="en-GB" altLang="cs-CZ" sz="1400"/>
          </a:p>
        </p:txBody>
      </p:sp>
      <p:sp>
        <p:nvSpPr>
          <p:cNvPr id="119818" name="Freeform 7"/>
          <p:cNvSpPr>
            <a:spLocks noChangeArrowheads="1"/>
          </p:cNvSpPr>
          <p:nvPr/>
        </p:nvSpPr>
        <p:spPr bwMode="auto">
          <a:xfrm>
            <a:off x="4763" y="303213"/>
            <a:ext cx="1587"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07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19819"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19820"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19821"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5199357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85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2185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5AC0BBD4-A82D-49B9-A45C-F8C4F1774BD5}" type="slidenum">
              <a:rPr lang="en-US" altLang="cs-CZ">
                <a:latin typeface="Calibri" pitchFamily="34" charset="0"/>
              </a:rPr>
              <a:pPr>
                <a:spcBef>
                  <a:spcPct val="0"/>
                </a:spcBef>
                <a:buClrTx/>
                <a:buFontTx/>
                <a:buNone/>
              </a:pPr>
              <a:t>57</a:t>
            </a:fld>
            <a:endParaRPr lang="en-US" altLang="cs-CZ">
              <a:latin typeface="Calibri" pitchFamily="34" charset="0"/>
            </a:endParaRPr>
          </a:p>
        </p:txBody>
      </p:sp>
      <p:sp>
        <p:nvSpPr>
          <p:cNvPr id="12186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2186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A90C0D1D-F7C0-4A0A-8817-9465A3B64450}" type="slidenum">
              <a:rPr lang="en-US" altLang="cs-CZ">
                <a:latin typeface="Calibri" pitchFamily="34" charset="0"/>
                <a:cs typeface="Arial Unicode MS" charset="0"/>
              </a:rPr>
              <a:pPr algn="r" eaLnBrk="1" hangingPunct="1">
                <a:spcBef>
                  <a:spcPct val="0"/>
                </a:spcBef>
                <a:buClrTx/>
                <a:buFontTx/>
                <a:buNone/>
              </a:pPr>
              <a:t>57</a:t>
            </a:fld>
            <a:endParaRPr lang="en-US" altLang="cs-CZ">
              <a:latin typeface="Calibri" pitchFamily="34" charset="0"/>
              <a:cs typeface="Arial Unicode MS" charset="0"/>
            </a:endParaRPr>
          </a:p>
        </p:txBody>
      </p:sp>
      <p:sp>
        <p:nvSpPr>
          <p:cNvPr id="121862"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384F9FC-849A-400C-B841-61D0FF73D5D9}" type="slidenum">
              <a:rPr lang="en-GB" altLang="cs-CZ" sz="1400"/>
              <a:pPr algn="r" eaLnBrk="1" hangingPunct="1">
                <a:lnSpc>
                  <a:spcPct val="95000"/>
                </a:lnSpc>
                <a:spcBef>
                  <a:spcPct val="0"/>
                </a:spcBef>
                <a:buClrTx/>
                <a:buFontTx/>
                <a:buNone/>
              </a:pPr>
              <a:t>57</a:t>
            </a:fld>
            <a:endParaRPr lang="en-GB" altLang="cs-CZ" sz="1400"/>
          </a:p>
        </p:txBody>
      </p:sp>
      <p:sp>
        <p:nvSpPr>
          <p:cNvPr id="121863"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AA949D3-88F4-4AF7-84BB-1BA6A8995473}" type="slidenum">
              <a:rPr lang="en-GB" altLang="cs-CZ" sz="1400"/>
              <a:pPr algn="r" eaLnBrk="1" hangingPunct="1">
                <a:lnSpc>
                  <a:spcPct val="95000"/>
                </a:lnSpc>
                <a:spcBef>
                  <a:spcPct val="0"/>
                </a:spcBef>
                <a:buClrTx/>
                <a:buFontTx/>
                <a:buNone/>
              </a:pPr>
              <a:t>57</a:t>
            </a:fld>
            <a:endParaRPr lang="en-GB" altLang="cs-CZ" sz="1400"/>
          </a:p>
        </p:txBody>
      </p:sp>
      <p:sp>
        <p:nvSpPr>
          <p:cNvPr id="121864"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29EA547-B0D7-4A94-AFB2-211A7F000482}" type="slidenum">
              <a:rPr lang="en-GB" altLang="cs-CZ" sz="1400"/>
              <a:pPr algn="r" eaLnBrk="1" hangingPunct="1">
                <a:lnSpc>
                  <a:spcPct val="95000"/>
                </a:lnSpc>
                <a:spcBef>
                  <a:spcPct val="0"/>
                </a:spcBef>
                <a:buClrTx/>
                <a:buFontTx/>
                <a:buNone/>
              </a:pPr>
              <a:t>57</a:t>
            </a:fld>
            <a:endParaRPr lang="en-GB" altLang="cs-CZ" sz="1400"/>
          </a:p>
        </p:txBody>
      </p:sp>
      <p:sp>
        <p:nvSpPr>
          <p:cNvPr id="121865"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BFDA3E8-45E6-4E78-A429-26A9D9B9D9EF}" type="slidenum">
              <a:rPr lang="en-GB" altLang="cs-CZ" sz="1400"/>
              <a:pPr algn="r" eaLnBrk="1" hangingPunct="1">
                <a:lnSpc>
                  <a:spcPct val="95000"/>
                </a:lnSpc>
                <a:spcBef>
                  <a:spcPct val="0"/>
                </a:spcBef>
                <a:buClrTx/>
                <a:buFontTx/>
                <a:buNone/>
              </a:pPr>
              <a:t>57</a:t>
            </a:fld>
            <a:endParaRPr lang="en-GB" altLang="cs-CZ" sz="1400"/>
          </a:p>
        </p:txBody>
      </p:sp>
      <p:sp>
        <p:nvSpPr>
          <p:cNvPr id="121866" name="Freeform 7"/>
          <p:cNvSpPr>
            <a:spLocks noChangeArrowheads="1"/>
          </p:cNvSpPr>
          <p:nvPr/>
        </p:nvSpPr>
        <p:spPr bwMode="auto">
          <a:xfrm>
            <a:off x="0" y="303213"/>
            <a:ext cx="1588"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21867"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21868"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21869"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9779125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90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2390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3512581F-85C6-4526-AF06-9B4ACD1EB9C6}" type="slidenum">
              <a:rPr lang="en-US" altLang="cs-CZ">
                <a:latin typeface="Calibri" pitchFamily="34" charset="0"/>
              </a:rPr>
              <a:pPr>
                <a:spcBef>
                  <a:spcPct val="0"/>
                </a:spcBef>
                <a:buClrTx/>
                <a:buFontTx/>
                <a:buNone/>
              </a:pPr>
              <a:t>58</a:t>
            </a:fld>
            <a:endParaRPr lang="en-US" altLang="cs-CZ">
              <a:latin typeface="Calibri" pitchFamily="34" charset="0"/>
            </a:endParaRPr>
          </a:p>
        </p:txBody>
      </p:sp>
      <p:sp>
        <p:nvSpPr>
          <p:cNvPr id="12390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2390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D63512C9-1DE1-450C-85D2-E7586EB0CF9C}" type="slidenum">
              <a:rPr lang="en-US" altLang="cs-CZ">
                <a:latin typeface="Calibri" pitchFamily="34" charset="0"/>
                <a:cs typeface="Arial Unicode MS" charset="0"/>
              </a:rPr>
              <a:pPr algn="r" eaLnBrk="1" hangingPunct="1">
                <a:spcBef>
                  <a:spcPct val="0"/>
                </a:spcBef>
                <a:buClrTx/>
                <a:buFontTx/>
                <a:buNone/>
              </a:pPr>
              <a:t>58</a:t>
            </a:fld>
            <a:endParaRPr lang="en-US" altLang="cs-CZ">
              <a:latin typeface="Calibri" pitchFamily="34" charset="0"/>
              <a:cs typeface="Arial Unicode MS" charset="0"/>
            </a:endParaRPr>
          </a:p>
        </p:txBody>
      </p:sp>
      <p:sp>
        <p:nvSpPr>
          <p:cNvPr id="123910"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21443AE-36DE-41C0-AD30-DED9B259365B}" type="slidenum">
              <a:rPr lang="en-GB" altLang="cs-CZ" sz="1400"/>
              <a:pPr algn="r" eaLnBrk="1" hangingPunct="1">
                <a:lnSpc>
                  <a:spcPct val="95000"/>
                </a:lnSpc>
                <a:spcBef>
                  <a:spcPct val="0"/>
                </a:spcBef>
                <a:buClrTx/>
                <a:buFontTx/>
                <a:buNone/>
              </a:pPr>
              <a:t>58</a:t>
            </a:fld>
            <a:endParaRPr lang="en-GB" altLang="cs-CZ" sz="1400"/>
          </a:p>
        </p:txBody>
      </p:sp>
      <p:sp>
        <p:nvSpPr>
          <p:cNvPr id="123911"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4F8FE1F-1348-4B4F-8064-B2123942EF41}" type="slidenum">
              <a:rPr lang="en-GB" altLang="cs-CZ" sz="1400"/>
              <a:pPr algn="r" eaLnBrk="1" hangingPunct="1">
                <a:lnSpc>
                  <a:spcPct val="95000"/>
                </a:lnSpc>
                <a:spcBef>
                  <a:spcPct val="0"/>
                </a:spcBef>
                <a:buClrTx/>
                <a:buFontTx/>
                <a:buNone/>
              </a:pPr>
              <a:t>58</a:t>
            </a:fld>
            <a:endParaRPr lang="en-GB" altLang="cs-CZ" sz="1400"/>
          </a:p>
        </p:txBody>
      </p:sp>
      <p:sp>
        <p:nvSpPr>
          <p:cNvPr id="123912"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6CBF38C-590C-4B61-B414-93427DBDE32C}" type="slidenum">
              <a:rPr lang="en-GB" altLang="cs-CZ" sz="1400"/>
              <a:pPr algn="r" eaLnBrk="1" hangingPunct="1">
                <a:lnSpc>
                  <a:spcPct val="95000"/>
                </a:lnSpc>
                <a:spcBef>
                  <a:spcPct val="0"/>
                </a:spcBef>
                <a:buClrTx/>
                <a:buFontTx/>
                <a:buNone/>
              </a:pPr>
              <a:t>58</a:t>
            </a:fld>
            <a:endParaRPr lang="en-GB" altLang="cs-CZ" sz="1400"/>
          </a:p>
        </p:txBody>
      </p:sp>
      <p:sp>
        <p:nvSpPr>
          <p:cNvPr id="123913"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7A7D2A3-D85D-41A7-B9E8-3624A9447BAB}" type="slidenum">
              <a:rPr lang="en-GB" altLang="cs-CZ" sz="1400"/>
              <a:pPr algn="r" eaLnBrk="1" hangingPunct="1">
                <a:lnSpc>
                  <a:spcPct val="95000"/>
                </a:lnSpc>
                <a:spcBef>
                  <a:spcPct val="0"/>
                </a:spcBef>
                <a:buClrTx/>
                <a:buFontTx/>
                <a:buNone/>
              </a:pPr>
              <a:t>58</a:t>
            </a:fld>
            <a:endParaRPr lang="en-GB" altLang="cs-CZ" sz="1400"/>
          </a:p>
        </p:txBody>
      </p:sp>
      <p:sp>
        <p:nvSpPr>
          <p:cNvPr id="123914" name="Freeform 7"/>
          <p:cNvSpPr>
            <a:spLocks noChangeArrowheads="1"/>
          </p:cNvSpPr>
          <p:nvPr/>
        </p:nvSpPr>
        <p:spPr bwMode="auto">
          <a:xfrm>
            <a:off x="0" y="303213"/>
            <a:ext cx="1588"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23915"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23916"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23917"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9733837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595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2595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C35E420E-4519-41FF-AEA9-8520FE588D8B}" type="slidenum">
              <a:rPr lang="en-US" altLang="cs-CZ">
                <a:latin typeface="Calibri" pitchFamily="34" charset="0"/>
              </a:rPr>
              <a:pPr>
                <a:spcBef>
                  <a:spcPct val="0"/>
                </a:spcBef>
                <a:buClrTx/>
                <a:buFontTx/>
                <a:buNone/>
              </a:pPr>
              <a:t>59</a:t>
            </a:fld>
            <a:endParaRPr lang="en-US" altLang="cs-CZ">
              <a:latin typeface="Calibri" pitchFamily="34" charset="0"/>
            </a:endParaRPr>
          </a:p>
        </p:txBody>
      </p:sp>
      <p:sp>
        <p:nvSpPr>
          <p:cNvPr id="12595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2595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9ABCE6A4-6063-42C6-A6F5-AE08E9805EA2}" type="slidenum">
              <a:rPr lang="en-US" altLang="cs-CZ">
                <a:latin typeface="Calibri" pitchFamily="34" charset="0"/>
                <a:cs typeface="Arial Unicode MS" charset="0"/>
              </a:rPr>
              <a:pPr algn="r" eaLnBrk="1" hangingPunct="1">
                <a:spcBef>
                  <a:spcPct val="0"/>
                </a:spcBef>
                <a:buClrTx/>
                <a:buFontTx/>
                <a:buNone/>
              </a:pPr>
              <a:t>59</a:t>
            </a:fld>
            <a:endParaRPr lang="en-US" altLang="cs-CZ">
              <a:latin typeface="Calibri" pitchFamily="34" charset="0"/>
              <a:cs typeface="Arial Unicode MS" charset="0"/>
            </a:endParaRPr>
          </a:p>
        </p:txBody>
      </p:sp>
      <p:sp>
        <p:nvSpPr>
          <p:cNvPr id="125958"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908EA1F-0AC6-4D90-A758-BE8907C9752E}" type="slidenum">
              <a:rPr lang="en-GB" altLang="cs-CZ" sz="1400"/>
              <a:pPr algn="r" eaLnBrk="1" hangingPunct="1">
                <a:lnSpc>
                  <a:spcPct val="95000"/>
                </a:lnSpc>
                <a:spcBef>
                  <a:spcPct val="0"/>
                </a:spcBef>
                <a:buClrTx/>
                <a:buFontTx/>
                <a:buNone/>
              </a:pPr>
              <a:t>59</a:t>
            </a:fld>
            <a:endParaRPr lang="en-GB" altLang="cs-CZ" sz="1400"/>
          </a:p>
        </p:txBody>
      </p:sp>
      <p:sp>
        <p:nvSpPr>
          <p:cNvPr id="125959"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9A9BE66-00D2-46EF-A360-76EBF1760600}" type="slidenum">
              <a:rPr lang="en-GB" altLang="cs-CZ" sz="1400"/>
              <a:pPr algn="r" eaLnBrk="1" hangingPunct="1">
                <a:lnSpc>
                  <a:spcPct val="95000"/>
                </a:lnSpc>
                <a:spcBef>
                  <a:spcPct val="0"/>
                </a:spcBef>
                <a:buClrTx/>
                <a:buFontTx/>
                <a:buNone/>
              </a:pPr>
              <a:t>59</a:t>
            </a:fld>
            <a:endParaRPr lang="en-GB" altLang="cs-CZ" sz="1400"/>
          </a:p>
        </p:txBody>
      </p:sp>
      <p:sp>
        <p:nvSpPr>
          <p:cNvPr id="125960"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EF77393-D284-40E6-8DF8-16A65B477BBF}" type="slidenum">
              <a:rPr lang="en-GB" altLang="cs-CZ" sz="1400"/>
              <a:pPr algn="r" eaLnBrk="1" hangingPunct="1">
                <a:lnSpc>
                  <a:spcPct val="95000"/>
                </a:lnSpc>
                <a:spcBef>
                  <a:spcPct val="0"/>
                </a:spcBef>
                <a:buClrTx/>
                <a:buFontTx/>
                <a:buNone/>
              </a:pPr>
              <a:t>59</a:t>
            </a:fld>
            <a:endParaRPr lang="en-GB" altLang="cs-CZ" sz="1400"/>
          </a:p>
        </p:txBody>
      </p:sp>
      <p:sp>
        <p:nvSpPr>
          <p:cNvPr id="125961"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F25BAF3-2FD9-4587-BA44-158CB24E6EE4}" type="slidenum">
              <a:rPr lang="en-GB" altLang="cs-CZ" sz="1400"/>
              <a:pPr algn="r" eaLnBrk="1" hangingPunct="1">
                <a:lnSpc>
                  <a:spcPct val="95000"/>
                </a:lnSpc>
                <a:spcBef>
                  <a:spcPct val="0"/>
                </a:spcBef>
                <a:buClrTx/>
                <a:buFontTx/>
                <a:buNone/>
              </a:pPr>
              <a:t>59</a:t>
            </a:fld>
            <a:endParaRPr lang="en-GB" altLang="cs-CZ" sz="1400"/>
          </a:p>
        </p:txBody>
      </p:sp>
      <p:sp>
        <p:nvSpPr>
          <p:cNvPr id="125962" name="Freeform 7"/>
          <p:cNvSpPr>
            <a:spLocks noChangeArrowheads="1"/>
          </p:cNvSpPr>
          <p:nvPr/>
        </p:nvSpPr>
        <p:spPr bwMode="auto">
          <a:xfrm>
            <a:off x="0" y="303213"/>
            <a:ext cx="1588"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25963"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25964"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25965"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8661661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209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3209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C254DFA4-B94C-48C4-8FE8-21C126E50444}" type="slidenum">
              <a:rPr lang="en-US" altLang="cs-CZ">
                <a:latin typeface="Calibri" pitchFamily="34" charset="0"/>
              </a:rPr>
              <a:pPr>
                <a:spcBef>
                  <a:spcPct val="0"/>
                </a:spcBef>
                <a:buClrTx/>
                <a:buFontTx/>
                <a:buNone/>
              </a:pPr>
              <a:t>64</a:t>
            </a:fld>
            <a:endParaRPr lang="en-US" altLang="cs-CZ">
              <a:latin typeface="Calibri" pitchFamily="34" charset="0"/>
            </a:endParaRPr>
          </a:p>
        </p:txBody>
      </p:sp>
      <p:sp>
        <p:nvSpPr>
          <p:cNvPr id="13210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3210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75F14F70-F67E-4AC8-A773-F41461DF71D1}" type="slidenum">
              <a:rPr lang="en-US" altLang="cs-CZ">
                <a:latin typeface="Calibri" pitchFamily="34" charset="0"/>
                <a:cs typeface="Arial Unicode MS" charset="0"/>
              </a:rPr>
              <a:pPr algn="r" eaLnBrk="1" hangingPunct="1">
                <a:spcBef>
                  <a:spcPct val="0"/>
                </a:spcBef>
                <a:buClrTx/>
                <a:buFontTx/>
                <a:buNone/>
              </a:pPr>
              <a:t>64</a:t>
            </a:fld>
            <a:endParaRPr lang="en-US" altLang="cs-CZ">
              <a:latin typeface="Calibri" pitchFamily="34" charset="0"/>
              <a:cs typeface="Arial Unicode MS" charset="0"/>
            </a:endParaRPr>
          </a:p>
        </p:txBody>
      </p:sp>
      <p:sp>
        <p:nvSpPr>
          <p:cNvPr id="132102"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7B7156F-CD05-4E71-A7C9-338AB011FCE6}" type="slidenum">
              <a:rPr lang="en-GB" altLang="cs-CZ" sz="1400"/>
              <a:pPr algn="r" eaLnBrk="1" hangingPunct="1">
                <a:lnSpc>
                  <a:spcPct val="95000"/>
                </a:lnSpc>
                <a:spcBef>
                  <a:spcPct val="0"/>
                </a:spcBef>
                <a:buClrTx/>
                <a:buFontTx/>
                <a:buNone/>
              </a:pPr>
              <a:t>64</a:t>
            </a:fld>
            <a:endParaRPr lang="en-GB" altLang="cs-CZ" sz="1400"/>
          </a:p>
        </p:txBody>
      </p:sp>
      <p:sp>
        <p:nvSpPr>
          <p:cNvPr id="132103"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64A5D73-36B3-40DF-9642-5866B8B549C3}" type="slidenum">
              <a:rPr lang="en-GB" altLang="cs-CZ" sz="1400"/>
              <a:pPr algn="r" eaLnBrk="1" hangingPunct="1">
                <a:lnSpc>
                  <a:spcPct val="95000"/>
                </a:lnSpc>
                <a:spcBef>
                  <a:spcPct val="0"/>
                </a:spcBef>
                <a:buClrTx/>
                <a:buFontTx/>
                <a:buNone/>
              </a:pPr>
              <a:t>64</a:t>
            </a:fld>
            <a:endParaRPr lang="en-GB" altLang="cs-CZ" sz="1400"/>
          </a:p>
        </p:txBody>
      </p:sp>
      <p:sp>
        <p:nvSpPr>
          <p:cNvPr id="132104"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0AF5955-5EB5-44D3-96F8-9203C2605BB0}" type="slidenum">
              <a:rPr lang="en-GB" altLang="cs-CZ" sz="1400"/>
              <a:pPr algn="r" eaLnBrk="1" hangingPunct="1">
                <a:lnSpc>
                  <a:spcPct val="95000"/>
                </a:lnSpc>
                <a:spcBef>
                  <a:spcPct val="0"/>
                </a:spcBef>
                <a:buClrTx/>
                <a:buFontTx/>
                <a:buNone/>
              </a:pPr>
              <a:t>64</a:t>
            </a:fld>
            <a:endParaRPr lang="en-GB" altLang="cs-CZ" sz="1400"/>
          </a:p>
        </p:txBody>
      </p:sp>
      <p:sp>
        <p:nvSpPr>
          <p:cNvPr id="132105"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F9BC28C-9228-4A73-8FCC-AF2B05A12F18}" type="slidenum">
              <a:rPr lang="en-GB" altLang="cs-CZ" sz="1400"/>
              <a:pPr algn="r" eaLnBrk="1" hangingPunct="1">
                <a:lnSpc>
                  <a:spcPct val="95000"/>
                </a:lnSpc>
                <a:spcBef>
                  <a:spcPct val="0"/>
                </a:spcBef>
                <a:buClrTx/>
                <a:buFontTx/>
                <a:buNone/>
              </a:pPr>
              <a:t>64</a:t>
            </a:fld>
            <a:endParaRPr lang="en-GB" altLang="cs-CZ" sz="1400"/>
          </a:p>
        </p:txBody>
      </p:sp>
      <p:sp>
        <p:nvSpPr>
          <p:cNvPr id="132106" name="Freeform 7"/>
          <p:cNvSpPr>
            <a:spLocks noChangeArrowheads="1"/>
          </p:cNvSpPr>
          <p:nvPr/>
        </p:nvSpPr>
        <p:spPr bwMode="auto">
          <a:xfrm>
            <a:off x="0" y="303213"/>
            <a:ext cx="1588"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32107"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32108"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32109"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1726934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14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3414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562DAB1F-1F67-42A8-A7C4-BAE84A480538}" type="slidenum">
              <a:rPr lang="en-US" altLang="cs-CZ">
                <a:latin typeface="Calibri" pitchFamily="34" charset="0"/>
              </a:rPr>
              <a:pPr>
                <a:spcBef>
                  <a:spcPct val="0"/>
                </a:spcBef>
                <a:buClrTx/>
                <a:buFontTx/>
                <a:buNone/>
              </a:pPr>
              <a:t>65</a:t>
            </a:fld>
            <a:endParaRPr lang="en-US" altLang="cs-CZ">
              <a:latin typeface="Calibri" pitchFamily="34" charset="0"/>
            </a:endParaRPr>
          </a:p>
        </p:txBody>
      </p:sp>
      <p:sp>
        <p:nvSpPr>
          <p:cNvPr id="13414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3414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5BA0802F-037E-44FC-9B85-04F8147A7660}" type="slidenum">
              <a:rPr lang="en-US" altLang="cs-CZ">
                <a:latin typeface="Calibri" pitchFamily="34" charset="0"/>
                <a:cs typeface="Arial Unicode MS" charset="0"/>
              </a:rPr>
              <a:pPr algn="r" eaLnBrk="1" hangingPunct="1">
                <a:spcBef>
                  <a:spcPct val="0"/>
                </a:spcBef>
                <a:buClrTx/>
                <a:buFontTx/>
                <a:buNone/>
              </a:pPr>
              <a:t>65</a:t>
            </a:fld>
            <a:endParaRPr lang="en-US" altLang="cs-CZ">
              <a:latin typeface="Calibri" pitchFamily="34" charset="0"/>
              <a:cs typeface="Arial Unicode MS" charset="0"/>
            </a:endParaRPr>
          </a:p>
        </p:txBody>
      </p:sp>
      <p:sp>
        <p:nvSpPr>
          <p:cNvPr id="134150"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FE14143-AEF5-4D8B-9470-00DA27160106}" type="slidenum">
              <a:rPr lang="en-GB" altLang="cs-CZ" sz="1400"/>
              <a:pPr algn="r" eaLnBrk="1" hangingPunct="1">
                <a:lnSpc>
                  <a:spcPct val="95000"/>
                </a:lnSpc>
                <a:spcBef>
                  <a:spcPct val="0"/>
                </a:spcBef>
                <a:buClrTx/>
                <a:buFontTx/>
                <a:buNone/>
              </a:pPr>
              <a:t>65</a:t>
            </a:fld>
            <a:endParaRPr lang="en-GB" altLang="cs-CZ" sz="1400"/>
          </a:p>
        </p:txBody>
      </p:sp>
      <p:sp>
        <p:nvSpPr>
          <p:cNvPr id="134151"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A199E30-75D5-4CDC-9657-60A5B7A63CD8}" type="slidenum">
              <a:rPr lang="en-GB" altLang="cs-CZ" sz="1400"/>
              <a:pPr algn="r" eaLnBrk="1" hangingPunct="1">
                <a:lnSpc>
                  <a:spcPct val="95000"/>
                </a:lnSpc>
                <a:spcBef>
                  <a:spcPct val="0"/>
                </a:spcBef>
                <a:buClrTx/>
                <a:buFontTx/>
                <a:buNone/>
              </a:pPr>
              <a:t>65</a:t>
            </a:fld>
            <a:endParaRPr lang="en-GB" altLang="cs-CZ" sz="1400"/>
          </a:p>
        </p:txBody>
      </p:sp>
      <p:sp>
        <p:nvSpPr>
          <p:cNvPr id="134152"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5EB7161-C095-464A-AD51-FDE9823D5439}" type="slidenum">
              <a:rPr lang="en-GB" altLang="cs-CZ" sz="1400"/>
              <a:pPr algn="r" eaLnBrk="1" hangingPunct="1">
                <a:lnSpc>
                  <a:spcPct val="95000"/>
                </a:lnSpc>
                <a:spcBef>
                  <a:spcPct val="0"/>
                </a:spcBef>
                <a:buClrTx/>
                <a:buFontTx/>
                <a:buNone/>
              </a:pPr>
              <a:t>65</a:t>
            </a:fld>
            <a:endParaRPr lang="en-GB" altLang="cs-CZ" sz="1400"/>
          </a:p>
        </p:txBody>
      </p:sp>
      <p:sp>
        <p:nvSpPr>
          <p:cNvPr id="134153"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3D76BA7D-D3B5-46D9-A2E7-E862A015D10E}" type="slidenum">
              <a:rPr lang="en-GB" altLang="cs-CZ" sz="1400"/>
              <a:pPr algn="r" eaLnBrk="1" hangingPunct="1">
                <a:lnSpc>
                  <a:spcPct val="95000"/>
                </a:lnSpc>
                <a:spcBef>
                  <a:spcPct val="0"/>
                </a:spcBef>
                <a:buClrTx/>
                <a:buFontTx/>
                <a:buNone/>
              </a:pPr>
              <a:t>65</a:t>
            </a:fld>
            <a:endParaRPr lang="en-GB" altLang="cs-CZ" sz="1400"/>
          </a:p>
        </p:txBody>
      </p:sp>
      <p:sp>
        <p:nvSpPr>
          <p:cNvPr id="134154" name="Freeform 7"/>
          <p:cNvSpPr>
            <a:spLocks noChangeArrowheads="1"/>
          </p:cNvSpPr>
          <p:nvPr/>
        </p:nvSpPr>
        <p:spPr bwMode="auto">
          <a:xfrm>
            <a:off x="4763" y="303213"/>
            <a:ext cx="1587"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07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34155"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34156"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34157"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7842935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619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3619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268CE10D-2281-4423-B07D-902637B21FA7}" type="slidenum">
              <a:rPr lang="en-US" altLang="cs-CZ">
                <a:latin typeface="Calibri" pitchFamily="34" charset="0"/>
              </a:rPr>
              <a:pPr>
                <a:spcBef>
                  <a:spcPct val="0"/>
                </a:spcBef>
                <a:buClrTx/>
                <a:buFontTx/>
                <a:buNone/>
              </a:pPr>
              <a:t>66</a:t>
            </a:fld>
            <a:endParaRPr lang="en-US" altLang="cs-CZ">
              <a:latin typeface="Calibri" pitchFamily="34" charset="0"/>
            </a:endParaRPr>
          </a:p>
        </p:txBody>
      </p:sp>
      <p:sp>
        <p:nvSpPr>
          <p:cNvPr id="13619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3619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380D933A-F457-4029-B5C5-79663A77BC4E}" type="slidenum">
              <a:rPr lang="en-US" altLang="cs-CZ">
                <a:latin typeface="Calibri" pitchFamily="34" charset="0"/>
                <a:cs typeface="Arial Unicode MS" charset="0"/>
              </a:rPr>
              <a:pPr algn="r" eaLnBrk="1" hangingPunct="1">
                <a:spcBef>
                  <a:spcPct val="0"/>
                </a:spcBef>
                <a:buClrTx/>
                <a:buFontTx/>
                <a:buNone/>
              </a:pPr>
              <a:t>66</a:t>
            </a:fld>
            <a:endParaRPr lang="en-US" altLang="cs-CZ">
              <a:latin typeface="Calibri" pitchFamily="34" charset="0"/>
              <a:cs typeface="Arial Unicode MS" charset="0"/>
            </a:endParaRPr>
          </a:p>
        </p:txBody>
      </p:sp>
      <p:sp>
        <p:nvSpPr>
          <p:cNvPr id="136198"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3C26813-4AB1-44B2-9415-C690E91829F3}" type="slidenum">
              <a:rPr lang="en-GB" altLang="cs-CZ" sz="1400"/>
              <a:pPr algn="r" eaLnBrk="1" hangingPunct="1">
                <a:lnSpc>
                  <a:spcPct val="95000"/>
                </a:lnSpc>
                <a:spcBef>
                  <a:spcPct val="0"/>
                </a:spcBef>
                <a:buClrTx/>
                <a:buFontTx/>
                <a:buNone/>
              </a:pPr>
              <a:t>66</a:t>
            </a:fld>
            <a:endParaRPr lang="en-GB" altLang="cs-CZ" sz="1400"/>
          </a:p>
        </p:txBody>
      </p:sp>
      <p:sp>
        <p:nvSpPr>
          <p:cNvPr id="136199"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42F04FB-3972-487E-85CA-89E045C37141}" type="slidenum">
              <a:rPr lang="en-GB" altLang="cs-CZ" sz="1400"/>
              <a:pPr algn="r" eaLnBrk="1" hangingPunct="1">
                <a:lnSpc>
                  <a:spcPct val="95000"/>
                </a:lnSpc>
                <a:spcBef>
                  <a:spcPct val="0"/>
                </a:spcBef>
                <a:buClrTx/>
                <a:buFontTx/>
                <a:buNone/>
              </a:pPr>
              <a:t>66</a:t>
            </a:fld>
            <a:endParaRPr lang="en-GB" altLang="cs-CZ" sz="1400"/>
          </a:p>
        </p:txBody>
      </p:sp>
      <p:sp>
        <p:nvSpPr>
          <p:cNvPr id="136200"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817AB6D-9120-4239-898F-59C89F459420}" type="slidenum">
              <a:rPr lang="en-GB" altLang="cs-CZ" sz="1400"/>
              <a:pPr algn="r" eaLnBrk="1" hangingPunct="1">
                <a:lnSpc>
                  <a:spcPct val="95000"/>
                </a:lnSpc>
                <a:spcBef>
                  <a:spcPct val="0"/>
                </a:spcBef>
                <a:buClrTx/>
                <a:buFontTx/>
                <a:buNone/>
              </a:pPr>
              <a:t>66</a:t>
            </a:fld>
            <a:endParaRPr lang="en-GB" altLang="cs-CZ" sz="1400"/>
          </a:p>
        </p:txBody>
      </p:sp>
      <p:sp>
        <p:nvSpPr>
          <p:cNvPr id="136201"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1C7F3E7-4C22-4C31-B650-30A5DA753E0C}" type="slidenum">
              <a:rPr lang="en-GB" altLang="cs-CZ" sz="1400"/>
              <a:pPr algn="r" eaLnBrk="1" hangingPunct="1">
                <a:lnSpc>
                  <a:spcPct val="95000"/>
                </a:lnSpc>
                <a:spcBef>
                  <a:spcPct val="0"/>
                </a:spcBef>
                <a:buClrTx/>
                <a:buFontTx/>
                <a:buNone/>
              </a:pPr>
              <a:t>66</a:t>
            </a:fld>
            <a:endParaRPr lang="en-GB" altLang="cs-CZ" sz="1400"/>
          </a:p>
        </p:txBody>
      </p:sp>
      <p:sp>
        <p:nvSpPr>
          <p:cNvPr id="136202" name="Freeform 7"/>
          <p:cNvSpPr>
            <a:spLocks noChangeArrowheads="1"/>
          </p:cNvSpPr>
          <p:nvPr/>
        </p:nvSpPr>
        <p:spPr bwMode="auto">
          <a:xfrm>
            <a:off x="4763" y="303213"/>
            <a:ext cx="1587"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07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36203"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36204"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36205"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5004258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8242"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38243"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9D9DDBDD-AE03-415A-BE51-FB34440D0433}" type="slidenum">
              <a:rPr lang="en-US" altLang="cs-CZ">
                <a:latin typeface="Calibri" pitchFamily="34" charset="0"/>
              </a:rPr>
              <a:pPr>
                <a:spcBef>
                  <a:spcPct val="0"/>
                </a:spcBef>
                <a:buClrTx/>
                <a:buFontTx/>
                <a:buNone/>
              </a:pPr>
              <a:t>67</a:t>
            </a:fld>
            <a:endParaRPr lang="en-US" altLang="cs-CZ">
              <a:latin typeface="Calibri" pitchFamily="34" charset="0"/>
            </a:endParaRPr>
          </a:p>
        </p:txBody>
      </p:sp>
      <p:sp>
        <p:nvSpPr>
          <p:cNvPr id="138244"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38245"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289DAD3B-95CC-4BDC-AEBC-AB979B838084}" type="slidenum">
              <a:rPr lang="en-US" altLang="cs-CZ">
                <a:latin typeface="Calibri" pitchFamily="34" charset="0"/>
                <a:cs typeface="Arial Unicode MS" charset="0"/>
              </a:rPr>
              <a:pPr algn="r" eaLnBrk="1" hangingPunct="1">
                <a:spcBef>
                  <a:spcPct val="0"/>
                </a:spcBef>
                <a:buClrTx/>
                <a:buFontTx/>
                <a:buNone/>
              </a:pPr>
              <a:t>67</a:t>
            </a:fld>
            <a:endParaRPr lang="en-US" altLang="cs-CZ">
              <a:latin typeface="Calibri" pitchFamily="34" charset="0"/>
              <a:cs typeface="Arial Unicode MS" charset="0"/>
            </a:endParaRPr>
          </a:p>
        </p:txBody>
      </p:sp>
      <p:sp>
        <p:nvSpPr>
          <p:cNvPr id="138246"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29C9305-1B16-4640-A0C1-E5D9142799CE}" type="slidenum">
              <a:rPr lang="en-GB" altLang="cs-CZ" sz="1400"/>
              <a:pPr algn="r" eaLnBrk="1" hangingPunct="1">
                <a:lnSpc>
                  <a:spcPct val="95000"/>
                </a:lnSpc>
                <a:spcBef>
                  <a:spcPct val="0"/>
                </a:spcBef>
                <a:buClrTx/>
                <a:buFontTx/>
                <a:buNone/>
              </a:pPr>
              <a:t>67</a:t>
            </a:fld>
            <a:endParaRPr lang="en-GB" altLang="cs-CZ" sz="1400"/>
          </a:p>
        </p:txBody>
      </p:sp>
      <p:sp>
        <p:nvSpPr>
          <p:cNvPr id="138247"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6487AF2-C468-475A-BA97-47C0CAAD7AAC}" type="slidenum">
              <a:rPr lang="en-GB" altLang="cs-CZ" sz="1400"/>
              <a:pPr algn="r" eaLnBrk="1" hangingPunct="1">
                <a:lnSpc>
                  <a:spcPct val="95000"/>
                </a:lnSpc>
                <a:spcBef>
                  <a:spcPct val="0"/>
                </a:spcBef>
                <a:buClrTx/>
                <a:buFontTx/>
                <a:buNone/>
              </a:pPr>
              <a:t>67</a:t>
            </a:fld>
            <a:endParaRPr lang="en-GB" altLang="cs-CZ" sz="1400"/>
          </a:p>
        </p:txBody>
      </p:sp>
      <p:sp>
        <p:nvSpPr>
          <p:cNvPr id="138248"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5CDDCB2-6C31-431D-9A2B-D7C2FC918D30}" type="slidenum">
              <a:rPr lang="en-GB" altLang="cs-CZ" sz="1400"/>
              <a:pPr algn="r" eaLnBrk="1" hangingPunct="1">
                <a:lnSpc>
                  <a:spcPct val="95000"/>
                </a:lnSpc>
                <a:spcBef>
                  <a:spcPct val="0"/>
                </a:spcBef>
                <a:buClrTx/>
                <a:buFontTx/>
                <a:buNone/>
              </a:pPr>
              <a:t>67</a:t>
            </a:fld>
            <a:endParaRPr lang="en-GB" altLang="cs-CZ" sz="1400"/>
          </a:p>
        </p:txBody>
      </p:sp>
      <p:sp>
        <p:nvSpPr>
          <p:cNvPr id="138249"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AC3FBA4-97CF-425C-821E-07A2C9E7A8B6}" type="slidenum">
              <a:rPr lang="en-GB" altLang="cs-CZ" sz="1400"/>
              <a:pPr algn="r" eaLnBrk="1" hangingPunct="1">
                <a:lnSpc>
                  <a:spcPct val="95000"/>
                </a:lnSpc>
                <a:spcBef>
                  <a:spcPct val="0"/>
                </a:spcBef>
                <a:buClrTx/>
                <a:buFontTx/>
                <a:buNone/>
              </a:pPr>
              <a:t>67</a:t>
            </a:fld>
            <a:endParaRPr lang="en-GB" altLang="cs-CZ" sz="1400"/>
          </a:p>
        </p:txBody>
      </p:sp>
      <p:sp>
        <p:nvSpPr>
          <p:cNvPr id="138250" name="Freeform 7"/>
          <p:cNvSpPr>
            <a:spLocks noChangeArrowheads="1"/>
          </p:cNvSpPr>
          <p:nvPr/>
        </p:nvSpPr>
        <p:spPr bwMode="auto">
          <a:xfrm>
            <a:off x="925513" y="693738"/>
            <a:ext cx="5005387" cy="3425825"/>
          </a:xfrm>
          <a:custGeom>
            <a:avLst/>
            <a:gdLst>
              <a:gd name="T0" fmla="*/ 2147483646 w 28726"/>
              <a:gd name="T1" fmla="*/ 0 h 21600"/>
              <a:gd name="T2" fmla="*/ 0 w 28726"/>
              <a:gd name="T3" fmla="*/ 2147483646 h 21600"/>
              <a:gd name="T4" fmla="*/ 0 w 28726"/>
              <a:gd name="T5" fmla="*/ 2147483646 h 21600"/>
              <a:gd name="T6" fmla="*/ 2147483646 w 28726"/>
              <a:gd name="T7" fmla="*/ 2147483646 h 21600"/>
              <a:gd name="T8" fmla="*/ 2147483646 w 28726"/>
              <a:gd name="T9" fmla="*/ 2147483646 h 21600"/>
              <a:gd name="T10" fmla="*/ 2147483646 w 28726"/>
              <a:gd name="T11" fmla="*/ 2147483646 h 21600"/>
              <a:gd name="T12" fmla="*/ 2147483646 w 28726"/>
              <a:gd name="T13" fmla="*/ 2147483646 h 21600"/>
              <a:gd name="T14" fmla="*/ 2147483646 w 28726"/>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63 w 28726"/>
              <a:gd name="T25" fmla="*/ 10800 h 21600"/>
              <a:gd name="T26" fmla="*/ 28726 w 28726"/>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26" h="21600">
                <a:moveTo>
                  <a:pt x="14372" y="0"/>
                </a:moveTo>
                <a:cubicBezTo>
                  <a:pt x="6435" y="0"/>
                  <a:pt x="0" y="4839"/>
                  <a:pt x="0" y="10809"/>
                </a:cubicBezTo>
                <a:lnTo>
                  <a:pt x="0" y="21591"/>
                </a:lnTo>
                <a:cubicBezTo>
                  <a:pt x="0" y="21596"/>
                  <a:pt x="6435" y="21600"/>
                  <a:pt x="14372" y="21600"/>
                </a:cubicBezTo>
                <a:lnTo>
                  <a:pt x="28717" y="21600"/>
                </a:lnTo>
                <a:cubicBezTo>
                  <a:pt x="28722" y="21600"/>
                  <a:pt x="28726" y="21596"/>
                  <a:pt x="28726" y="21591"/>
                </a:cubicBezTo>
                <a:lnTo>
                  <a:pt x="28726" y="10809"/>
                </a:lnTo>
                <a:cubicBezTo>
                  <a:pt x="28726" y="4839"/>
                  <a:pt x="28722" y="0"/>
                  <a:pt x="28717" y="0"/>
                </a:cubicBezTo>
                <a:lnTo>
                  <a:pt x="14372"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38251"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38252"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6159849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029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4029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B37D8190-4DAF-458A-8FCD-435FF132BFD3}" type="slidenum">
              <a:rPr lang="en-US" altLang="cs-CZ">
                <a:latin typeface="Calibri" pitchFamily="34" charset="0"/>
              </a:rPr>
              <a:pPr>
                <a:spcBef>
                  <a:spcPct val="0"/>
                </a:spcBef>
                <a:buClrTx/>
                <a:buFontTx/>
                <a:buNone/>
              </a:pPr>
              <a:t>68</a:t>
            </a:fld>
            <a:endParaRPr lang="en-US" altLang="cs-CZ">
              <a:latin typeface="Calibri" pitchFamily="34" charset="0"/>
            </a:endParaRPr>
          </a:p>
        </p:txBody>
      </p:sp>
      <p:sp>
        <p:nvSpPr>
          <p:cNvPr id="140292"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40293"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E25FB423-C9E2-450C-BD55-A216D55A6013}" type="slidenum">
              <a:rPr lang="en-US" altLang="cs-CZ">
                <a:latin typeface="Calibri" pitchFamily="34" charset="0"/>
                <a:cs typeface="Arial Unicode MS" charset="0"/>
              </a:rPr>
              <a:pPr algn="r" eaLnBrk="1" hangingPunct="1">
                <a:spcBef>
                  <a:spcPct val="0"/>
                </a:spcBef>
                <a:buClrTx/>
                <a:buFontTx/>
                <a:buNone/>
              </a:pPr>
              <a:t>68</a:t>
            </a:fld>
            <a:endParaRPr lang="en-US" altLang="cs-CZ">
              <a:latin typeface="Calibri" pitchFamily="34" charset="0"/>
              <a:cs typeface="Arial Unicode MS" charset="0"/>
            </a:endParaRPr>
          </a:p>
        </p:txBody>
      </p:sp>
      <p:sp>
        <p:nvSpPr>
          <p:cNvPr id="140294"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B897866-6BB3-4FBF-97EC-C4BCA6EAB4FC}" type="slidenum">
              <a:rPr lang="en-GB" altLang="cs-CZ" sz="1400"/>
              <a:pPr algn="r" eaLnBrk="1" hangingPunct="1">
                <a:lnSpc>
                  <a:spcPct val="95000"/>
                </a:lnSpc>
                <a:spcBef>
                  <a:spcPct val="0"/>
                </a:spcBef>
                <a:buClrTx/>
                <a:buFontTx/>
                <a:buNone/>
              </a:pPr>
              <a:t>68</a:t>
            </a:fld>
            <a:endParaRPr lang="en-GB" altLang="cs-CZ" sz="1400"/>
          </a:p>
        </p:txBody>
      </p:sp>
      <p:sp>
        <p:nvSpPr>
          <p:cNvPr id="140295"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420E394-9C80-4C6C-96C3-9CE036A19724}" type="slidenum">
              <a:rPr lang="en-GB" altLang="cs-CZ" sz="1400"/>
              <a:pPr algn="r" eaLnBrk="1" hangingPunct="1">
                <a:lnSpc>
                  <a:spcPct val="95000"/>
                </a:lnSpc>
                <a:spcBef>
                  <a:spcPct val="0"/>
                </a:spcBef>
                <a:buClrTx/>
                <a:buFontTx/>
                <a:buNone/>
              </a:pPr>
              <a:t>68</a:t>
            </a:fld>
            <a:endParaRPr lang="en-GB" altLang="cs-CZ" sz="1400"/>
          </a:p>
        </p:txBody>
      </p:sp>
      <p:sp>
        <p:nvSpPr>
          <p:cNvPr id="140296"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637DA7E-052A-4EED-9FCF-B3B43BB9B034}" type="slidenum">
              <a:rPr lang="en-GB" altLang="cs-CZ" sz="1400"/>
              <a:pPr algn="r" eaLnBrk="1" hangingPunct="1">
                <a:lnSpc>
                  <a:spcPct val="95000"/>
                </a:lnSpc>
                <a:spcBef>
                  <a:spcPct val="0"/>
                </a:spcBef>
                <a:buClrTx/>
                <a:buFontTx/>
                <a:buNone/>
              </a:pPr>
              <a:t>68</a:t>
            </a:fld>
            <a:endParaRPr lang="en-GB" altLang="cs-CZ" sz="1400"/>
          </a:p>
        </p:txBody>
      </p:sp>
      <p:sp>
        <p:nvSpPr>
          <p:cNvPr id="140297"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C126B39-4087-40A9-B8A8-49993C4023E1}" type="slidenum">
              <a:rPr lang="en-GB" altLang="cs-CZ" sz="1400"/>
              <a:pPr algn="r" eaLnBrk="1" hangingPunct="1">
                <a:lnSpc>
                  <a:spcPct val="95000"/>
                </a:lnSpc>
                <a:spcBef>
                  <a:spcPct val="0"/>
                </a:spcBef>
                <a:buClrTx/>
                <a:buFontTx/>
                <a:buNone/>
              </a:pPr>
              <a:t>68</a:t>
            </a:fld>
            <a:endParaRPr lang="en-GB" altLang="cs-CZ" sz="1400"/>
          </a:p>
        </p:txBody>
      </p:sp>
      <p:sp>
        <p:nvSpPr>
          <p:cNvPr id="140298" name="Freeform 7"/>
          <p:cNvSpPr>
            <a:spLocks noChangeArrowheads="1"/>
          </p:cNvSpPr>
          <p:nvPr/>
        </p:nvSpPr>
        <p:spPr bwMode="auto">
          <a:xfrm>
            <a:off x="925513" y="693738"/>
            <a:ext cx="5005387" cy="3425825"/>
          </a:xfrm>
          <a:custGeom>
            <a:avLst/>
            <a:gdLst>
              <a:gd name="T0" fmla="*/ 2147483646 w 28726"/>
              <a:gd name="T1" fmla="*/ 0 h 21600"/>
              <a:gd name="T2" fmla="*/ 0 w 28726"/>
              <a:gd name="T3" fmla="*/ 2147483646 h 21600"/>
              <a:gd name="T4" fmla="*/ 0 w 28726"/>
              <a:gd name="T5" fmla="*/ 2147483646 h 21600"/>
              <a:gd name="T6" fmla="*/ 2147483646 w 28726"/>
              <a:gd name="T7" fmla="*/ 2147483646 h 21600"/>
              <a:gd name="T8" fmla="*/ 2147483646 w 28726"/>
              <a:gd name="T9" fmla="*/ 2147483646 h 21600"/>
              <a:gd name="T10" fmla="*/ 2147483646 w 28726"/>
              <a:gd name="T11" fmla="*/ 2147483646 h 21600"/>
              <a:gd name="T12" fmla="*/ 2147483646 w 28726"/>
              <a:gd name="T13" fmla="*/ 2147483646 h 21600"/>
              <a:gd name="T14" fmla="*/ 2147483646 w 28726"/>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63 w 28726"/>
              <a:gd name="T25" fmla="*/ 10800 h 21600"/>
              <a:gd name="T26" fmla="*/ 28726 w 28726"/>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26" h="21600">
                <a:moveTo>
                  <a:pt x="14372" y="0"/>
                </a:moveTo>
                <a:cubicBezTo>
                  <a:pt x="6435" y="0"/>
                  <a:pt x="0" y="4839"/>
                  <a:pt x="0" y="10809"/>
                </a:cubicBezTo>
                <a:lnTo>
                  <a:pt x="0" y="21591"/>
                </a:lnTo>
                <a:cubicBezTo>
                  <a:pt x="0" y="21596"/>
                  <a:pt x="6435" y="21600"/>
                  <a:pt x="14372" y="21600"/>
                </a:cubicBezTo>
                <a:lnTo>
                  <a:pt x="28717" y="21600"/>
                </a:lnTo>
                <a:cubicBezTo>
                  <a:pt x="28722" y="21600"/>
                  <a:pt x="28726" y="21596"/>
                  <a:pt x="28726" y="21591"/>
                </a:cubicBezTo>
                <a:lnTo>
                  <a:pt x="28726" y="10809"/>
                </a:lnTo>
                <a:cubicBezTo>
                  <a:pt x="28726" y="4839"/>
                  <a:pt x="28722" y="0"/>
                  <a:pt x="28717" y="0"/>
                </a:cubicBezTo>
                <a:lnTo>
                  <a:pt x="14372"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40299"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40300"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9473222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233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4233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3C5D1E12-5D4B-4790-950B-C4EA2E3AF516}" type="slidenum">
              <a:rPr lang="en-US" altLang="cs-CZ">
                <a:latin typeface="Calibri" pitchFamily="34" charset="0"/>
              </a:rPr>
              <a:pPr>
                <a:spcBef>
                  <a:spcPct val="0"/>
                </a:spcBef>
                <a:buClrTx/>
                <a:buFontTx/>
                <a:buNone/>
              </a:pPr>
              <a:t>69</a:t>
            </a:fld>
            <a:endParaRPr lang="en-US" altLang="cs-CZ">
              <a:latin typeface="Calibri" pitchFamily="34" charset="0"/>
            </a:endParaRPr>
          </a:p>
        </p:txBody>
      </p:sp>
      <p:sp>
        <p:nvSpPr>
          <p:cNvPr id="14234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4234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8B0829FF-471B-4933-8732-D76A61319898}" type="slidenum">
              <a:rPr lang="en-US" altLang="cs-CZ">
                <a:latin typeface="Calibri" pitchFamily="34" charset="0"/>
                <a:cs typeface="Arial Unicode MS" charset="0"/>
              </a:rPr>
              <a:pPr algn="r" eaLnBrk="1" hangingPunct="1">
                <a:spcBef>
                  <a:spcPct val="0"/>
                </a:spcBef>
                <a:buClrTx/>
                <a:buFontTx/>
                <a:buNone/>
              </a:pPr>
              <a:t>69</a:t>
            </a:fld>
            <a:endParaRPr lang="en-US" altLang="cs-CZ">
              <a:latin typeface="Calibri" pitchFamily="34" charset="0"/>
              <a:cs typeface="Arial Unicode MS" charset="0"/>
            </a:endParaRPr>
          </a:p>
        </p:txBody>
      </p:sp>
      <p:sp>
        <p:nvSpPr>
          <p:cNvPr id="142342"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62D19DE-C0DB-42EC-A263-CF7D5871CCB9}" type="slidenum">
              <a:rPr lang="en-GB" altLang="cs-CZ" sz="1400"/>
              <a:pPr algn="r" eaLnBrk="1" hangingPunct="1">
                <a:lnSpc>
                  <a:spcPct val="95000"/>
                </a:lnSpc>
                <a:spcBef>
                  <a:spcPct val="0"/>
                </a:spcBef>
                <a:buClrTx/>
                <a:buFontTx/>
                <a:buNone/>
              </a:pPr>
              <a:t>69</a:t>
            </a:fld>
            <a:endParaRPr lang="en-GB" altLang="cs-CZ" sz="1400"/>
          </a:p>
        </p:txBody>
      </p:sp>
      <p:sp>
        <p:nvSpPr>
          <p:cNvPr id="142343"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D0DD4EE-E53E-4D76-8B71-569A7A48D4FA}" type="slidenum">
              <a:rPr lang="en-GB" altLang="cs-CZ" sz="1400"/>
              <a:pPr algn="r" eaLnBrk="1" hangingPunct="1">
                <a:lnSpc>
                  <a:spcPct val="95000"/>
                </a:lnSpc>
                <a:spcBef>
                  <a:spcPct val="0"/>
                </a:spcBef>
                <a:buClrTx/>
                <a:buFontTx/>
                <a:buNone/>
              </a:pPr>
              <a:t>69</a:t>
            </a:fld>
            <a:endParaRPr lang="en-GB" altLang="cs-CZ" sz="1400"/>
          </a:p>
        </p:txBody>
      </p:sp>
      <p:sp>
        <p:nvSpPr>
          <p:cNvPr id="142344"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3CD4B43-4404-46E1-BAA2-66A55322C4BC}" type="slidenum">
              <a:rPr lang="en-GB" altLang="cs-CZ" sz="1400"/>
              <a:pPr algn="r" eaLnBrk="1" hangingPunct="1">
                <a:lnSpc>
                  <a:spcPct val="95000"/>
                </a:lnSpc>
                <a:spcBef>
                  <a:spcPct val="0"/>
                </a:spcBef>
                <a:buClrTx/>
                <a:buFontTx/>
                <a:buNone/>
              </a:pPr>
              <a:t>69</a:t>
            </a:fld>
            <a:endParaRPr lang="en-GB" altLang="cs-CZ" sz="1400"/>
          </a:p>
        </p:txBody>
      </p:sp>
      <p:sp>
        <p:nvSpPr>
          <p:cNvPr id="142345"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9213660-502D-42B2-9EB0-F4A013890FE5}" type="slidenum">
              <a:rPr lang="en-GB" altLang="cs-CZ" sz="1400"/>
              <a:pPr algn="r" eaLnBrk="1" hangingPunct="1">
                <a:lnSpc>
                  <a:spcPct val="95000"/>
                </a:lnSpc>
                <a:spcBef>
                  <a:spcPct val="0"/>
                </a:spcBef>
                <a:buClrTx/>
                <a:buFontTx/>
                <a:buNone/>
              </a:pPr>
              <a:t>69</a:t>
            </a:fld>
            <a:endParaRPr lang="en-GB" altLang="cs-CZ" sz="1400"/>
          </a:p>
        </p:txBody>
      </p:sp>
      <p:sp>
        <p:nvSpPr>
          <p:cNvPr id="142346" name="Freeform 7"/>
          <p:cNvSpPr>
            <a:spLocks noChangeArrowheads="1"/>
          </p:cNvSpPr>
          <p:nvPr/>
        </p:nvSpPr>
        <p:spPr bwMode="auto">
          <a:xfrm>
            <a:off x="925513" y="693738"/>
            <a:ext cx="5005387" cy="3425825"/>
          </a:xfrm>
          <a:custGeom>
            <a:avLst/>
            <a:gdLst>
              <a:gd name="T0" fmla="*/ 2147483646 w 28726"/>
              <a:gd name="T1" fmla="*/ 0 h 21600"/>
              <a:gd name="T2" fmla="*/ 0 w 28726"/>
              <a:gd name="T3" fmla="*/ 2147483646 h 21600"/>
              <a:gd name="T4" fmla="*/ 0 w 28726"/>
              <a:gd name="T5" fmla="*/ 2147483646 h 21600"/>
              <a:gd name="T6" fmla="*/ 2147483646 w 28726"/>
              <a:gd name="T7" fmla="*/ 2147483646 h 21600"/>
              <a:gd name="T8" fmla="*/ 2147483646 w 28726"/>
              <a:gd name="T9" fmla="*/ 2147483646 h 21600"/>
              <a:gd name="T10" fmla="*/ 2147483646 w 28726"/>
              <a:gd name="T11" fmla="*/ 2147483646 h 21600"/>
              <a:gd name="T12" fmla="*/ 2147483646 w 28726"/>
              <a:gd name="T13" fmla="*/ 2147483646 h 21600"/>
              <a:gd name="T14" fmla="*/ 2147483646 w 28726"/>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63 w 28726"/>
              <a:gd name="T25" fmla="*/ 10800 h 21600"/>
              <a:gd name="T26" fmla="*/ 28726 w 28726"/>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26" h="21600">
                <a:moveTo>
                  <a:pt x="14372" y="0"/>
                </a:moveTo>
                <a:cubicBezTo>
                  <a:pt x="6435" y="0"/>
                  <a:pt x="0" y="4839"/>
                  <a:pt x="0" y="10809"/>
                </a:cubicBezTo>
                <a:lnTo>
                  <a:pt x="0" y="21591"/>
                </a:lnTo>
                <a:cubicBezTo>
                  <a:pt x="0" y="21596"/>
                  <a:pt x="6435" y="21600"/>
                  <a:pt x="14372" y="21600"/>
                </a:cubicBezTo>
                <a:lnTo>
                  <a:pt x="28717" y="21600"/>
                </a:lnTo>
                <a:cubicBezTo>
                  <a:pt x="28722" y="21600"/>
                  <a:pt x="28726" y="21596"/>
                  <a:pt x="28726" y="21591"/>
                </a:cubicBezTo>
                <a:lnTo>
                  <a:pt x="28726" y="10809"/>
                </a:lnTo>
                <a:cubicBezTo>
                  <a:pt x="28726" y="4839"/>
                  <a:pt x="28722" y="0"/>
                  <a:pt x="28717" y="0"/>
                </a:cubicBezTo>
                <a:lnTo>
                  <a:pt x="14372"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42347"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42348"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2735340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438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4438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00887889-F9BA-4F48-A4FC-71B199C79ED2}" type="slidenum">
              <a:rPr lang="en-US" altLang="cs-CZ">
                <a:latin typeface="Calibri" pitchFamily="34" charset="0"/>
              </a:rPr>
              <a:pPr>
                <a:spcBef>
                  <a:spcPct val="0"/>
                </a:spcBef>
                <a:buClrTx/>
                <a:buFontTx/>
                <a:buNone/>
              </a:pPr>
              <a:t>70</a:t>
            </a:fld>
            <a:endParaRPr lang="en-US" altLang="cs-CZ">
              <a:latin typeface="Calibri" pitchFamily="34" charset="0"/>
            </a:endParaRPr>
          </a:p>
        </p:txBody>
      </p:sp>
      <p:sp>
        <p:nvSpPr>
          <p:cNvPr id="14438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4438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6E94C8C1-757D-4510-99D1-FB940CA61CEB}" type="slidenum">
              <a:rPr lang="en-US" altLang="cs-CZ">
                <a:latin typeface="Calibri" pitchFamily="34" charset="0"/>
                <a:cs typeface="Arial Unicode MS" charset="0"/>
              </a:rPr>
              <a:pPr algn="r" eaLnBrk="1" hangingPunct="1">
                <a:spcBef>
                  <a:spcPct val="0"/>
                </a:spcBef>
                <a:buClrTx/>
                <a:buFontTx/>
                <a:buNone/>
              </a:pPr>
              <a:t>70</a:t>
            </a:fld>
            <a:endParaRPr lang="en-US" altLang="cs-CZ">
              <a:latin typeface="Calibri" pitchFamily="34" charset="0"/>
              <a:cs typeface="Arial Unicode MS" charset="0"/>
            </a:endParaRPr>
          </a:p>
        </p:txBody>
      </p:sp>
      <p:sp>
        <p:nvSpPr>
          <p:cNvPr id="144390"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3CE15EC-F2AE-4EC1-A486-144ECB63EE49}" type="slidenum">
              <a:rPr lang="en-GB" altLang="cs-CZ" sz="1400"/>
              <a:pPr algn="r" eaLnBrk="1" hangingPunct="1">
                <a:lnSpc>
                  <a:spcPct val="95000"/>
                </a:lnSpc>
                <a:spcBef>
                  <a:spcPct val="0"/>
                </a:spcBef>
                <a:buClrTx/>
                <a:buFontTx/>
                <a:buNone/>
              </a:pPr>
              <a:t>70</a:t>
            </a:fld>
            <a:endParaRPr lang="en-GB" altLang="cs-CZ" sz="1400"/>
          </a:p>
        </p:txBody>
      </p:sp>
      <p:sp>
        <p:nvSpPr>
          <p:cNvPr id="144391"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ACF1894-C39B-4419-B8FE-54FF73E14A62}" type="slidenum">
              <a:rPr lang="en-GB" altLang="cs-CZ" sz="1400"/>
              <a:pPr algn="r" eaLnBrk="1" hangingPunct="1">
                <a:lnSpc>
                  <a:spcPct val="95000"/>
                </a:lnSpc>
                <a:spcBef>
                  <a:spcPct val="0"/>
                </a:spcBef>
                <a:buClrTx/>
                <a:buFontTx/>
                <a:buNone/>
              </a:pPr>
              <a:t>70</a:t>
            </a:fld>
            <a:endParaRPr lang="en-GB" altLang="cs-CZ" sz="1400"/>
          </a:p>
        </p:txBody>
      </p:sp>
      <p:sp>
        <p:nvSpPr>
          <p:cNvPr id="144392"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E1DD017-A4E7-4D3B-A046-9B50EA5B0968}" type="slidenum">
              <a:rPr lang="en-GB" altLang="cs-CZ" sz="1400"/>
              <a:pPr algn="r" eaLnBrk="1" hangingPunct="1">
                <a:lnSpc>
                  <a:spcPct val="95000"/>
                </a:lnSpc>
                <a:spcBef>
                  <a:spcPct val="0"/>
                </a:spcBef>
                <a:buClrTx/>
                <a:buFontTx/>
                <a:buNone/>
              </a:pPr>
              <a:t>70</a:t>
            </a:fld>
            <a:endParaRPr lang="en-GB" altLang="cs-CZ" sz="1400"/>
          </a:p>
        </p:txBody>
      </p:sp>
      <p:sp>
        <p:nvSpPr>
          <p:cNvPr id="144393"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DD59BE9-F75A-4658-A969-4F2EFE097BAB}" type="slidenum">
              <a:rPr lang="en-GB" altLang="cs-CZ" sz="1400"/>
              <a:pPr algn="r" eaLnBrk="1" hangingPunct="1">
                <a:lnSpc>
                  <a:spcPct val="95000"/>
                </a:lnSpc>
                <a:spcBef>
                  <a:spcPct val="0"/>
                </a:spcBef>
                <a:buClrTx/>
                <a:buFontTx/>
                <a:buNone/>
              </a:pPr>
              <a:t>70</a:t>
            </a:fld>
            <a:endParaRPr lang="en-GB" altLang="cs-CZ" sz="1400"/>
          </a:p>
        </p:txBody>
      </p:sp>
      <p:sp>
        <p:nvSpPr>
          <p:cNvPr id="144394" name="Freeform 7"/>
          <p:cNvSpPr>
            <a:spLocks noChangeArrowheads="1"/>
          </p:cNvSpPr>
          <p:nvPr/>
        </p:nvSpPr>
        <p:spPr bwMode="auto">
          <a:xfrm>
            <a:off x="925513" y="693738"/>
            <a:ext cx="5005387" cy="3425825"/>
          </a:xfrm>
          <a:custGeom>
            <a:avLst/>
            <a:gdLst>
              <a:gd name="T0" fmla="*/ 2147483646 w 28726"/>
              <a:gd name="T1" fmla="*/ 0 h 21600"/>
              <a:gd name="T2" fmla="*/ 0 w 28726"/>
              <a:gd name="T3" fmla="*/ 2147483646 h 21600"/>
              <a:gd name="T4" fmla="*/ 0 w 28726"/>
              <a:gd name="T5" fmla="*/ 2147483646 h 21600"/>
              <a:gd name="T6" fmla="*/ 2147483646 w 28726"/>
              <a:gd name="T7" fmla="*/ 2147483646 h 21600"/>
              <a:gd name="T8" fmla="*/ 2147483646 w 28726"/>
              <a:gd name="T9" fmla="*/ 2147483646 h 21600"/>
              <a:gd name="T10" fmla="*/ 2147483646 w 28726"/>
              <a:gd name="T11" fmla="*/ 2147483646 h 21600"/>
              <a:gd name="T12" fmla="*/ 2147483646 w 28726"/>
              <a:gd name="T13" fmla="*/ 2147483646 h 21600"/>
              <a:gd name="T14" fmla="*/ 2147483646 w 28726"/>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63 w 28726"/>
              <a:gd name="T25" fmla="*/ 10800 h 21600"/>
              <a:gd name="T26" fmla="*/ 28726 w 28726"/>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26" h="21600">
                <a:moveTo>
                  <a:pt x="14372" y="0"/>
                </a:moveTo>
                <a:cubicBezTo>
                  <a:pt x="6435" y="0"/>
                  <a:pt x="0" y="4839"/>
                  <a:pt x="0" y="10809"/>
                </a:cubicBezTo>
                <a:lnTo>
                  <a:pt x="0" y="21591"/>
                </a:lnTo>
                <a:cubicBezTo>
                  <a:pt x="0" y="21596"/>
                  <a:pt x="6435" y="21600"/>
                  <a:pt x="14372" y="21600"/>
                </a:cubicBezTo>
                <a:lnTo>
                  <a:pt x="28717" y="21600"/>
                </a:lnTo>
                <a:cubicBezTo>
                  <a:pt x="28722" y="21600"/>
                  <a:pt x="28726" y="21596"/>
                  <a:pt x="28726" y="21591"/>
                </a:cubicBezTo>
                <a:lnTo>
                  <a:pt x="28726" y="10809"/>
                </a:lnTo>
                <a:cubicBezTo>
                  <a:pt x="28726" y="4839"/>
                  <a:pt x="28722" y="0"/>
                  <a:pt x="28717" y="0"/>
                </a:cubicBezTo>
                <a:lnTo>
                  <a:pt x="14372"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44395"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44396"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5250644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643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4643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CFEE663E-D2E6-4DDA-A090-8D29C7D0D1F0}" type="slidenum">
              <a:rPr lang="en-US" altLang="cs-CZ">
                <a:latin typeface="Calibri" pitchFamily="34" charset="0"/>
              </a:rPr>
              <a:pPr>
                <a:spcBef>
                  <a:spcPct val="0"/>
                </a:spcBef>
                <a:buClrTx/>
                <a:buFontTx/>
                <a:buNone/>
              </a:pPr>
              <a:t>71</a:t>
            </a:fld>
            <a:endParaRPr lang="en-US" altLang="cs-CZ">
              <a:latin typeface="Calibri" pitchFamily="34" charset="0"/>
            </a:endParaRPr>
          </a:p>
        </p:txBody>
      </p:sp>
      <p:sp>
        <p:nvSpPr>
          <p:cNvPr id="14643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4643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AB360ED8-0A57-4AB1-8197-6A5234F2EACF}" type="slidenum">
              <a:rPr lang="en-US" altLang="cs-CZ">
                <a:latin typeface="Calibri" pitchFamily="34" charset="0"/>
                <a:cs typeface="Arial Unicode MS" charset="0"/>
              </a:rPr>
              <a:pPr algn="r" eaLnBrk="1" hangingPunct="1">
                <a:spcBef>
                  <a:spcPct val="0"/>
                </a:spcBef>
                <a:buClrTx/>
                <a:buFontTx/>
                <a:buNone/>
              </a:pPr>
              <a:t>71</a:t>
            </a:fld>
            <a:endParaRPr lang="en-US" altLang="cs-CZ">
              <a:latin typeface="Calibri" pitchFamily="34" charset="0"/>
              <a:cs typeface="Arial Unicode MS" charset="0"/>
            </a:endParaRPr>
          </a:p>
        </p:txBody>
      </p:sp>
      <p:sp>
        <p:nvSpPr>
          <p:cNvPr id="146438"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4067E7D-F90C-4A2A-A9CB-1593A86C985A}" type="slidenum">
              <a:rPr lang="en-GB" altLang="cs-CZ" sz="1400"/>
              <a:pPr algn="r" eaLnBrk="1" hangingPunct="1">
                <a:lnSpc>
                  <a:spcPct val="95000"/>
                </a:lnSpc>
                <a:spcBef>
                  <a:spcPct val="0"/>
                </a:spcBef>
                <a:buClrTx/>
                <a:buFontTx/>
                <a:buNone/>
              </a:pPr>
              <a:t>71</a:t>
            </a:fld>
            <a:endParaRPr lang="en-GB" altLang="cs-CZ" sz="1400"/>
          </a:p>
        </p:txBody>
      </p:sp>
      <p:sp>
        <p:nvSpPr>
          <p:cNvPr id="146439"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3D688FE-3987-4564-B6CA-9FB4B1B6466B}" type="slidenum">
              <a:rPr lang="en-GB" altLang="cs-CZ" sz="1400"/>
              <a:pPr algn="r" eaLnBrk="1" hangingPunct="1">
                <a:lnSpc>
                  <a:spcPct val="95000"/>
                </a:lnSpc>
                <a:spcBef>
                  <a:spcPct val="0"/>
                </a:spcBef>
                <a:buClrTx/>
                <a:buFontTx/>
                <a:buNone/>
              </a:pPr>
              <a:t>71</a:t>
            </a:fld>
            <a:endParaRPr lang="en-GB" altLang="cs-CZ" sz="1400"/>
          </a:p>
        </p:txBody>
      </p:sp>
      <p:sp>
        <p:nvSpPr>
          <p:cNvPr id="146440"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133BD77-79A9-4F9A-A7B1-0E1CD42C8F9F}" type="slidenum">
              <a:rPr lang="en-GB" altLang="cs-CZ" sz="1400"/>
              <a:pPr algn="r" eaLnBrk="1" hangingPunct="1">
                <a:lnSpc>
                  <a:spcPct val="95000"/>
                </a:lnSpc>
                <a:spcBef>
                  <a:spcPct val="0"/>
                </a:spcBef>
                <a:buClrTx/>
                <a:buFontTx/>
                <a:buNone/>
              </a:pPr>
              <a:t>71</a:t>
            </a:fld>
            <a:endParaRPr lang="en-GB" altLang="cs-CZ" sz="1400"/>
          </a:p>
        </p:txBody>
      </p:sp>
      <p:sp>
        <p:nvSpPr>
          <p:cNvPr id="146441"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0B990E2-FBDB-4103-9E68-F470134F74B5}" type="slidenum">
              <a:rPr lang="en-GB" altLang="cs-CZ" sz="1400"/>
              <a:pPr algn="r" eaLnBrk="1" hangingPunct="1">
                <a:lnSpc>
                  <a:spcPct val="95000"/>
                </a:lnSpc>
                <a:spcBef>
                  <a:spcPct val="0"/>
                </a:spcBef>
                <a:buClrTx/>
                <a:buFontTx/>
                <a:buNone/>
              </a:pPr>
              <a:t>71</a:t>
            </a:fld>
            <a:endParaRPr lang="en-GB" altLang="cs-CZ" sz="1400"/>
          </a:p>
        </p:txBody>
      </p:sp>
      <p:sp>
        <p:nvSpPr>
          <p:cNvPr id="146442" name="Freeform 7"/>
          <p:cNvSpPr>
            <a:spLocks noChangeArrowheads="1"/>
          </p:cNvSpPr>
          <p:nvPr/>
        </p:nvSpPr>
        <p:spPr bwMode="auto">
          <a:xfrm>
            <a:off x="925513" y="693738"/>
            <a:ext cx="5005387" cy="3425825"/>
          </a:xfrm>
          <a:custGeom>
            <a:avLst/>
            <a:gdLst>
              <a:gd name="T0" fmla="*/ 2147483646 w 28726"/>
              <a:gd name="T1" fmla="*/ 0 h 21600"/>
              <a:gd name="T2" fmla="*/ 0 w 28726"/>
              <a:gd name="T3" fmla="*/ 2147483646 h 21600"/>
              <a:gd name="T4" fmla="*/ 0 w 28726"/>
              <a:gd name="T5" fmla="*/ 2147483646 h 21600"/>
              <a:gd name="T6" fmla="*/ 2147483646 w 28726"/>
              <a:gd name="T7" fmla="*/ 2147483646 h 21600"/>
              <a:gd name="T8" fmla="*/ 2147483646 w 28726"/>
              <a:gd name="T9" fmla="*/ 2147483646 h 21600"/>
              <a:gd name="T10" fmla="*/ 2147483646 w 28726"/>
              <a:gd name="T11" fmla="*/ 2147483646 h 21600"/>
              <a:gd name="T12" fmla="*/ 2147483646 w 28726"/>
              <a:gd name="T13" fmla="*/ 2147483646 h 21600"/>
              <a:gd name="T14" fmla="*/ 2147483646 w 28726"/>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63 w 28726"/>
              <a:gd name="T25" fmla="*/ 10800 h 21600"/>
              <a:gd name="T26" fmla="*/ 28726 w 28726"/>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26" h="21600">
                <a:moveTo>
                  <a:pt x="14372" y="0"/>
                </a:moveTo>
                <a:cubicBezTo>
                  <a:pt x="6435" y="0"/>
                  <a:pt x="0" y="4839"/>
                  <a:pt x="0" y="10809"/>
                </a:cubicBezTo>
                <a:lnTo>
                  <a:pt x="0" y="21591"/>
                </a:lnTo>
                <a:cubicBezTo>
                  <a:pt x="0" y="21596"/>
                  <a:pt x="6435" y="21600"/>
                  <a:pt x="14372" y="21600"/>
                </a:cubicBezTo>
                <a:lnTo>
                  <a:pt x="28717" y="21600"/>
                </a:lnTo>
                <a:cubicBezTo>
                  <a:pt x="28722" y="21600"/>
                  <a:pt x="28726" y="21596"/>
                  <a:pt x="28726" y="21591"/>
                </a:cubicBezTo>
                <a:lnTo>
                  <a:pt x="28726" y="10809"/>
                </a:lnTo>
                <a:cubicBezTo>
                  <a:pt x="28726" y="4839"/>
                  <a:pt x="28722" y="0"/>
                  <a:pt x="28717" y="0"/>
                </a:cubicBezTo>
                <a:lnTo>
                  <a:pt x="14372"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46443"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46444"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7738932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8482"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48483"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8F021FCB-9BF9-4190-BC63-5E2C8472BD77}" type="slidenum">
              <a:rPr lang="en-US" altLang="cs-CZ">
                <a:latin typeface="Calibri" pitchFamily="34" charset="0"/>
              </a:rPr>
              <a:pPr>
                <a:spcBef>
                  <a:spcPct val="0"/>
                </a:spcBef>
                <a:buClrTx/>
                <a:buFontTx/>
                <a:buNone/>
              </a:pPr>
              <a:t>72</a:t>
            </a:fld>
            <a:endParaRPr lang="en-US" altLang="cs-CZ">
              <a:latin typeface="Calibri" pitchFamily="34" charset="0"/>
            </a:endParaRPr>
          </a:p>
        </p:txBody>
      </p:sp>
      <p:sp>
        <p:nvSpPr>
          <p:cNvPr id="148484"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48485"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37A6170C-1F01-483C-AEAB-223EC9C27FA6}" type="slidenum">
              <a:rPr lang="en-US" altLang="cs-CZ">
                <a:latin typeface="Calibri" pitchFamily="34" charset="0"/>
                <a:cs typeface="Arial Unicode MS" charset="0"/>
              </a:rPr>
              <a:pPr algn="r" eaLnBrk="1" hangingPunct="1">
                <a:spcBef>
                  <a:spcPct val="0"/>
                </a:spcBef>
                <a:buClrTx/>
                <a:buFontTx/>
                <a:buNone/>
              </a:pPr>
              <a:t>72</a:t>
            </a:fld>
            <a:endParaRPr lang="en-US" altLang="cs-CZ">
              <a:latin typeface="Calibri" pitchFamily="34" charset="0"/>
              <a:cs typeface="Arial Unicode MS" charset="0"/>
            </a:endParaRPr>
          </a:p>
        </p:txBody>
      </p:sp>
      <p:sp>
        <p:nvSpPr>
          <p:cNvPr id="148486"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5906CFE-00F0-47C5-B46B-F396E771E9B9}" type="slidenum">
              <a:rPr lang="en-GB" altLang="cs-CZ" sz="1400"/>
              <a:pPr algn="r" eaLnBrk="1" hangingPunct="1">
                <a:lnSpc>
                  <a:spcPct val="95000"/>
                </a:lnSpc>
                <a:spcBef>
                  <a:spcPct val="0"/>
                </a:spcBef>
                <a:buClrTx/>
                <a:buFontTx/>
                <a:buNone/>
              </a:pPr>
              <a:t>72</a:t>
            </a:fld>
            <a:endParaRPr lang="en-GB" altLang="cs-CZ" sz="1400"/>
          </a:p>
        </p:txBody>
      </p:sp>
      <p:sp>
        <p:nvSpPr>
          <p:cNvPr id="148487"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5D85540-EA54-4583-B668-870EBF8BEE16}" type="slidenum">
              <a:rPr lang="en-GB" altLang="cs-CZ" sz="1400"/>
              <a:pPr algn="r" eaLnBrk="1" hangingPunct="1">
                <a:lnSpc>
                  <a:spcPct val="95000"/>
                </a:lnSpc>
                <a:spcBef>
                  <a:spcPct val="0"/>
                </a:spcBef>
                <a:buClrTx/>
                <a:buFontTx/>
                <a:buNone/>
              </a:pPr>
              <a:t>72</a:t>
            </a:fld>
            <a:endParaRPr lang="en-GB" altLang="cs-CZ" sz="1400"/>
          </a:p>
        </p:txBody>
      </p:sp>
      <p:sp>
        <p:nvSpPr>
          <p:cNvPr id="148488"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D740F6D-49ED-4582-950B-7A048294A923}" type="slidenum">
              <a:rPr lang="en-GB" altLang="cs-CZ" sz="1400"/>
              <a:pPr algn="r" eaLnBrk="1" hangingPunct="1">
                <a:lnSpc>
                  <a:spcPct val="95000"/>
                </a:lnSpc>
                <a:spcBef>
                  <a:spcPct val="0"/>
                </a:spcBef>
                <a:buClrTx/>
                <a:buFontTx/>
                <a:buNone/>
              </a:pPr>
              <a:t>72</a:t>
            </a:fld>
            <a:endParaRPr lang="en-GB" altLang="cs-CZ" sz="1400"/>
          </a:p>
        </p:txBody>
      </p:sp>
      <p:sp>
        <p:nvSpPr>
          <p:cNvPr id="148489"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3BD19E1-A526-44FE-AD31-0E8BB869057C}" type="slidenum">
              <a:rPr lang="en-GB" altLang="cs-CZ" sz="1400"/>
              <a:pPr algn="r" eaLnBrk="1" hangingPunct="1">
                <a:lnSpc>
                  <a:spcPct val="95000"/>
                </a:lnSpc>
                <a:spcBef>
                  <a:spcPct val="0"/>
                </a:spcBef>
                <a:buClrTx/>
                <a:buFontTx/>
                <a:buNone/>
              </a:pPr>
              <a:t>72</a:t>
            </a:fld>
            <a:endParaRPr lang="en-GB" altLang="cs-CZ" sz="1400"/>
          </a:p>
        </p:txBody>
      </p:sp>
      <p:sp>
        <p:nvSpPr>
          <p:cNvPr id="148490" name="Freeform 7"/>
          <p:cNvSpPr>
            <a:spLocks noChangeArrowheads="1"/>
          </p:cNvSpPr>
          <p:nvPr/>
        </p:nvSpPr>
        <p:spPr bwMode="auto">
          <a:xfrm>
            <a:off x="0" y="303213"/>
            <a:ext cx="1588" cy="10442575"/>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9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48491"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48492"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48493"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6171708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053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5053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2B7E021E-7864-4DE8-A1F8-C2843D80E2FE}" type="slidenum">
              <a:rPr lang="en-US" altLang="cs-CZ">
                <a:latin typeface="Calibri" pitchFamily="34" charset="0"/>
              </a:rPr>
              <a:pPr>
                <a:spcBef>
                  <a:spcPct val="0"/>
                </a:spcBef>
                <a:buClrTx/>
                <a:buFontTx/>
                <a:buNone/>
              </a:pPr>
              <a:t>73</a:t>
            </a:fld>
            <a:endParaRPr lang="en-US" altLang="cs-CZ">
              <a:latin typeface="Calibri" pitchFamily="34" charset="0"/>
            </a:endParaRPr>
          </a:p>
        </p:txBody>
      </p:sp>
      <p:sp>
        <p:nvSpPr>
          <p:cNvPr id="150532"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50533"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64BE6758-1B1D-40DE-B707-799F1191D28B}" type="slidenum">
              <a:rPr lang="en-US" altLang="cs-CZ">
                <a:latin typeface="Calibri" pitchFamily="34" charset="0"/>
                <a:cs typeface="Arial Unicode MS" charset="0"/>
              </a:rPr>
              <a:pPr algn="r" eaLnBrk="1" hangingPunct="1">
                <a:spcBef>
                  <a:spcPct val="0"/>
                </a:spcBef>
                <a:buClrTx/>
                <a:buFontTx/>
                <a:buNone/>
              </a:pPr>
              <a:t>73</a:t>
            </a:fld>
            <a:endParaRPr lang="en-US" altLang="cs-CZ">
              <a:latin typeface="Calibri" pitchFamily="34" charset="0"/>
              <a:cs typeface="Arial Unicode MS" charset="0"/>
            </a:endParaRPr>
          </a:p>
        </p:txBody>
      </p:sp>
      <p:sp>
        <p:nvSpPr>
          <p:cNvPr id="150534"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0A0D6D7-056E-42B4-A35C-F3DD04EE87BF}" type="slidenum">
              <a:rPr lang="en-GB" altLang="cs-CZ" sz="1400"/>
              <a:pPr algn="r" eaLnBrk="1" hangingPunct="1">
                <a:lnSpc>
                  <a:spcPct val="95000"/>
                </a:lnSpc>
                <a:spcBef>
                  <a:spcPct val="0"/>
                </a:spcBef>
                <a:buClrTx/>
                <a:buFontTx/>
                <a:buNone/>
              </a:pPr>
              <a:t>73</a:t>
            </a:fld>
            <a:endParaRPr lang="en-GB" altLang="cs-CZ" sz="1400"/>
          </a:p>
        </p:txBody>
      </p:sp>
      <p:sp>
        <p:nvSpPr>
          <p:cNvPr id="150535"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966ADE4-21C3-4543-86AC-D7AF4352050E}" type="slidenum">
              <a:rPr lang="en-GB" altLang="cs-CZ" sz="1400"/>
              <a:pPr algn="r" eaLnBrk="1" hangingPunct="1">
                <a:lnSpc>
                  <a:spcPct val="95000"/>
                </a:lnSpc>
                <a:spcBef>
                  <a:spcPct val="0"/>
                </a:spcBef>
                <a:buClrTx/>
                <a:buFontTx/>
                <a:buNone/>
              </a:pPr>
              <a:t>73</a:t>
            </a:fld>
            <a:endParaRPr lang="en-GB" altLang="cs-CZ" sz="1400"/>
          </a:p>
        </p:txBody>
      </p:sp>
      <p:sp>
        <p:nvSpPr>
          <p:cNvPr id="150536"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A88368D-FF98-4EBE-A1E3-0E0B3BDA0B23}" type="slidenum">
              <a:rPr lang="en-GB" altLang="cs-CZ" sz="1400"/>
              <a:pPr algn="r" eaLnBrk="1" hangingPunct="1">
                <a:lnSpc>
                  <a:spcPct val="95000"/>
                </a:lnSpc>
                <a:spcBef>
                  <a:spcPct val="0"/>
                </a:spcBef>
                <a:buClrTx/>
                <a:buFontTx/>
                <a:buNone/>
              </a:pPr>
              <a:t>73</a:t>
            </a:fld>
            <a:endParaRPr lang="en-GB" altLang="cs-CZ" sz="1400"/>
          </a:p>
        </p:txBody>
      </p:sp>
      <p:sp>
        <p:nvSpPr>
          <p:cNvPr id="150537"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8D644ED-A4BF-455F-89F2-FB5B7EEB347B}" type="slidenum">
              <a:rPr lang="en-GB" altLang="cs-CZ" sz="1400"/>
              <a:pPr algn="r" eaLnBrk="1" hangingPunct="1">
                <a:lnSpc>
                  <a:spcPct val="95000"/>
                </a:lnSpc>
                <a:spcBef>
                  <a:spcPct val="0"/>
                </a:spcBef>
                <a:buClrTx/>
                <a:buFontTx/>
                <a:buNone/>
              </a:pPr>
              <a:t>73</a:t>
            </a:fld>
            <a:endParaRPr lang="en-GB" altLang="cs-CZ" sz="1400"/>
          </a:p>
        </p:txBody>
      </p:sp>
      <p:sp>
        <p:nvSpPr>
          <p:cNvPr id="150538" name="Text Box 7"/>
          <p:cNvSpPr txBox="1">
            <a:spLocks noChangeArrowheads="1"/>
          </p:cNvSpPr>
          <p:nvPr/>
        </p:nvSpPr>
        <p:spPr bwMode="auto">
          <a:xfrm>
            <a:off x="920750" y="693738"/>
            <a:ext cx="5008563" cy="3419475"/>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50539"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50540"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0058654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257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5257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9112ACD4-8263-408B-9A6E-A6BC0BCE6CCD}" type="slidenum">
              <a:rPr lang="en-US" altLang="cs-CZ">
                <a:latin typeface="Calibri" pitchFamily="34" charset="0"/>
              </a:rPr>
              <a:pPr>
                <a:spcBef>
                  <a:spcPct val="0"/>
                </a:spcBef>
                <a:buClrTx/>
                <a:buFontTx/>
                <a:buNone/>
              </a:pPr>
              <a:t>74</a:t>
            </a:fld>
            <a:endParaRPr lang="en-US" altLang="cs-CZ">
              <a:latin typeface="Calibri" pitchFamily="34" charset="0"/>
            </a:endParaRPr>
          </a:p>
        </p:txBody>
      </p:sp>
      <p:sp>
        <p:nvSpPr>
          <p:cNvPr id="15258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5258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E27C0AC0-D735-4F86-B455-E3B1DA58F76C}" type="slidenum">
              <a:rPr lang="en-US" altLang="cs-CZ">
                <a:latin typeface="Calibri" pitchFamily="34" charset="0"/>
                <a:cs typeface="Arial Unicode MS" charset="0"/>
              </a:rPr>
              <a:pPr algn="r" eaLnBrk="1" hangingPunct="1">
                <a:spcBef>
                  <a:spcPct val="0"/>
                </a:spcBef>
                <a:buClrTx/>
                <a:buFontTx/>
                <a:buNone/>
              </a:pPr>
              <a:t>74</a:t>
            </a:fld>
            <a:endParaRPr lang="en-US" altLang="cs-CZ">
              <a:latin typeface="Calibri" pitchFamily="34" charset="0"/>
              <a:cs typeface="Arial Unicode MS" charset="0"/>
            </a:endParaRPr>
          </a:p>
        </p:txBody>
      </p:sp>
      <p:sp>
        <p:nvSpPr>
          <p:cNvPr id="152582"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CCED1BD-8DEA-4D4F-B0BB-DE1508C1EF3A}" type="slidenum">
              <a:rPr lang="en-GB" altLang="cs-CZ" sz="1400"/>
              <a:pPr algn="r" eaLnBrk="1" hangingPunct="1">
                <a:lnSpc>
                  <a:spcPct val="95000"/>
                </a:lnSpc>
                <a:spcBef>
                  <a:spcPct val="0"/>
                </a:spcBef>
                <a:buClrTx/>
                <a:buFontTx/>
                <a:buNone/>
              </a:pPr>
              <a:t>74</a:t>
            </a:fld>
            <a:endParaRPr lang="en-GB" altLang="cs-CZ" sz="1400"/>
          </a:p>
        </p:txBody>
      </p:sp>
      <p:sp>
        <p:nvSpPr>
          <p:cNvPr id="152583"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7B70460-5146-408B-96AD-F5C82C7184A7}" type="slidenum">
              <a:rPr lang="en-GB" altLang="cs-CZ" sz="1400"/>
              <a:pPr algn="r" eaLnBrk="1" hangingPunct="1">
                <a:lnSpc>
                  <a:spcPct val="95000"/>
                </a:lnSpc>
                <a:spcBef>
                  <a:spcPct val="0"/>
                </a:spcBef>
                <a:buClrTx/>
                <a:buFontTx/>
                <a:buNone/>
              </a:pPr>
              <a:t>74</a:t>
            </a:fld>
            <a:endParaRPr lang="en-GB" altLang="cs-CZ" sz="1400"/>
          </a:p>
        </p:txBody>
      </p:sp>
      <p:sp>
        <p:nvSpPr>
          <p:cNvPr id="152584"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F436141-94D1-4E8C-B18D-E21BDEBFD31D}" type="slidenum">
              <a:rPr lang="en-GB" altLang="cs-CZ" sz="1400"/>
              <a:pPr algn="r" eaLnBrk="1" hangingPunct="1">
                <a:lnSpc>
                  <a:spcPct val="95000"/>
                </a:lnSpc>
                <a:spcBef>
                  <a:spcPct val="0"/>
                </a:spcBef>
                <a:buClrTx/>
                <a:buFontTx/>
                <a:buNone/>
              </a:pPr>
              <a:t>74</a:t>
            </a:fld>
            <a:endParaRPr lang="en-GB" altLang="cs-CZ" sz="1400"/>
          </a:p>
        </p:txBody>
      </p:sp>
      <p:sp>
        <p:nvSpPr>
          <p:cNvPr id="152585"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53EEF70-3C1D-4191-BAAE-38C0B351635F}" type="slidenum">
              <a:rPr lang="en-GB" altLang="cs-CZ" sz="1400"/>
              <a:pPr algn="r" eaLnBrk="1" hangingPunct="1">
                <a:lnSpc>
                  <a:spcPct val="95000"/>
                </a:lnSpc>
                <a:spcBef>
                  <a:spcPct val="0"/>
                </a:spcBef>
                <a:buClrTx/>
                <a:buFontTx/>
                <a:buNone/>
              </a:pPr>
              <a:t>74</a:t>
            </a:fld>
            <a:endParaRPr lang="en-GB" altLang="cs-CZ" sz="1400"/>
          </a:p>
        </p:txBody>
      </p:sp>
      <p:sp>
        <p:nvSpPr>
          <p:cNvPr id="152586" name="Text Box 7"/>
          <p:cNvSpPr txBox="1">
            <a:spLocks noChangeArrowheads="1"/>
          </p:cNvSpPr>
          <p:nvPr/>
        </p:nvSpPr>
        <p:spPr bwMode="auto">
          <a:xfrm>
            <a:off x="920750" y="693738"/>
            <a:ext cx="5008563" cy="3419475"/>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52587"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52588"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9459580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462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5462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C0AA6111-A0C8-4B9B-84CC-A0808F4FFF8F}" type="slidenum">
              <a:rPr lang="en-US" altLang="cs-CZ">
                <a:latin typeface="Calibri" pitchFamily="34" charset="0"/>
              </a:rPr>
              <a:pPr>
                <a:spcBef>
                  <a:spcPct val="0"/>
                </a:spcBef>
                <a:buClrTx/>
                <a:buFontTx/>
                <a:buNone/>
              </a:pPr>
              <a:t>75</a:t>
            </a:fld>
            <a:endParaRPr lang="en-US" altLang="cs-CZ">
              <a:latin typeface="Calibri" pitchFamily="34" charset="0"/>
            </a:endParaRPr>
          </a:p>
        </p:txBody>
      </p:sp>
      <p:sp>
        <p:nvSpPr>
          <p:cNvPr id="15462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5462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C941A989-732F-42C4-92DF-0180B5890E4B}" type="slidenum">
              <a:rPr lang="en-US" altLang="cs-CZ">
                <a:latin typeface="Calibri" pitchFamily="34" charset="0"/>
                <a:cs typeface="Arial Unicode MS" charset="0"/>
              </a:rPr>
              <a:pPr algn="r" eaLnBrk="1" hangingPunct="1">
                <a:spcBef>
                  <a:spcPct val="0"/>
                </a:spcBef>
                <a:buClrTx/>
                <a:buFontTx/>
                <a:buNone/>
              </a:pPr>
              <a:t>75</a:t>
            </a:fld>
            <a:endParaRPr lang="en-US" altLang="cs-CZ">
              <a:latin typeface="Calibri" pitchFamily="34" charset="0"/>
              <a:cs typeface="Arial Unicode MS" charset="0"/>
            </a:endParaRPr>
          </a:p>
        </p:txBody>
      </p:sp>
      <p:sp>
        <p:nvSpPr>
          <p:cNvPr id="154630"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3061FAB2-244F-47B2-8A8E-415803FA5DFC}" type="slidenum">
              <a:rPr lang="en-GB" altLang="cs-CZ" sz="1400"/>
              <a:pPr algn="r" eaLnBrk="1" hangingPunct="1">
                <a:lnSpc>
                  <a:spcPct val="95000"/>
                </a:lnSpc>
                <a:spcBef>
                  <a:spcPct val="0"/>
                </a:spcBef>
                <a:buClrTx/>
                <a:buFontTx/>
                <a:buNone/>
              </a:pPr>
              <a:t>75</a:t>
            </a:fld>
            <a:endParaRPr lang="en-GB" altLang="cs-CZ" sz="1400"/>
          </a:p>
        </p:txBody>
      </p:sp>
      <p:sp>
        <p:nvSpPr>
          <p:cNvPr id="154631"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F43C713-10BD-4801-AAFB-A3D4D176CB5F}" type="slidenum">
              <a:rPr lang="en-GB" altLang="cs-CZ" sz="1400"/>
              <a:pPr algn="r" eaLnBrk="1" hangingPunct="1">
                <a:lnSpc>
                  <a:spcPct val="95000"/>
                </a:lnSpc>
                <a:spcBef>
                  <a:spcPct val="0"/>
                </a:spcBef>
                <a:buClrTx/>
                <a:buFontTx/>
                <a:buNone/>
              </a:pPr>
              <a:t>75</a:t>
            </a:fld>
            <a:endParaRPr lang="en-GB" altLang="cs-CZ" sz="1400"/>
          </a:p>
        </p:txBody>
      </p:sp>
      <p:sp>
        <p:nvSpPr>
          <p:cNvPr id="154632"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75CC18B-A918-46F6-A9D4-FE05F9942764}" type="slidenum">
              <a:rPr lang="en-GB" altLang="cs-CZ" sz="1400"/>
              <a:pPr algn="r" eaLnBrk="1" hangingPunct="1">
                <a:lnSpc>
                  <a:spcPct val="95000"/>
                </a:lnSpc>
                <a:spcBef>
                  <a:spcPct val="0"/>
                </a:spcBef>
                <a:buClrTx/>
                <a:buFontTx/>
                <a:buNone/>
              </a:pPr>
              <a:t>75</a:t>
            </a:fld>
            <a:endParaRPr lang="en-GB" altLang="cs-CZ" sz="1400"/>
          </a:p>
        </p:txBody>
      </p:sp>
      <p:sp>
        <p:nvSpPr>
          <p:cNvPr id="154633" name="Text Box 6"/>
          <p:cNvSpPr txBox="1">
            <a:spLocks noChangeArrowheads="1"/>
          </p:cNvSpPr>
          <p:nvPr/>
        </p:nvSpPr>
        <p:spPr bwMode="auto">
          <a:xfrm>
            <a:off x="901700" y="701675"/>
            <a:ext cx="5040313" cy="3440113"/>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54634" name="Rectangle 7"/>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54635" name="Text Box 8"/>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2173117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667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5667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40053182-A3F3-491F-A68B-7710FC23144A}" type="slidenum">
              <a:rPr lang="en-US" altLang="cs-CZ">
                <a:latin typeface="Calibri" pitchFamily="34" charset="0"/>
              </a:rPr>
              <a:pPr>
                <a:spcBef>
                  <a:spcPct val="0"/>
                </a:spcBef>
                <a:buClrTx/>
                <a:buFontTx/>
                <a:buNone/>
              </a:pPr>
              <a:t>76</a:t>
            </a:fld>
            <a:endParaRPr lang="en-US" altLang="cs-CZ">
              <a:latin typeface="Calibri" pitchFamily="34" charset="0"/>
            </a:endParaRPr>
          </a:p>
        </p:txBody>
      </p:sp>
      <p:sp>
        <p:nvSpPr>
          <p:cNvPr id="15667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5667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19C3DD65-15B1-408A-9C56-D817996404EE}" type="slidenum">
              <a:rPr lang="en-US" altLang="cs-CZ">
                <a:latin typeface="Calibri" pitchFamily="34" charset="0"/>
                <a:cs typeface="Arial Unicode MS" charset="0"/>
              </a:rPr>
              <a:pPr algn="r" eaLnBrk="1" hangingPunct="1">
                <a:spcBef>
                  <a:spcPct val="0"/>
                </a:spcBef>
                <a:buClrTx/>
                <a:buFontTx/>
                <a:buNone/>
              </a:pPr>
              <a:t>76</a:t>
            </a:fld>
            <a:endParaRPr lang="en-US" altLang="cs-CZ">
              <a:latin typeface="Calibri" pitchFamily="34" charset="0"/>
              <a:cs typeface="Arial Unicode MS" charset="0"/>
            </a:endParaRPr>
          </a:p>
        </p:txBody>
      </p:sp>
      <p:sp>
        <p:nvSpPr>
          <p:cNvPr id="156678"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8706874-A7CC-4955-B21A-C2769E022EBC}" type="slidenum">
              <a:rPr lang="en-GB" altLang="cs-CZ" sz="1400"/>
              <a:pPr algn="r" eaLnBrk="1" hangingPunct="1">
                <a:lnSpc>
                  <a:spcPct val="95000"/>
                </a:lnSpc>
                <a:spcBef>
                  <a:spcPct val="0"/>
                </a:spcBef>
                <a:buClrTx/>
                <a:buFontTx/>
                <a:buNone/>
              </a:pPr>
              <a:t>76</a:t>
            </a:fld>
            <a:endParaRPr lang="en-GB" altLang="cs-CZ" sz="1400"/>
          </a:p>
        </p:txBody>
      </p:sp>
      <p:sp>
        <p:nvSpPr>
          <p:cNvPr id="156679"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F3DEAD9-7460-44AD-9672-8DC8B76894D3}" type="slidenum">
              <a:rPr lang="en-GB" altLang="cs-CZ" sz="1400"/>
              <a:pPr algn="r" eaLnBrk="1" hangingPunct="1">
                <a:lnSpc>
                  <a:spcPct val="95000"/>
                </a:lnSpc>
                <a:spcBef>
                  <a:spcPct val="0"/>
                </a:spcBef>
                <a:buClrTx/>
                <a:buFontTx/>
                <a:buNone/>
              </a:pPr>
              <a:t>76</a:t>
            </a:fld>
            <a:endParaRPr lang="en-GB" altLang="cs-CZ" sz="1400"/>
          </a:p>
        </p:txBody>
      </p:sp>
      <p:sp>
        <p:nvSpPr>
          <p:cNvPr id="156680"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4538425-E58D-481C-8EF0-B6EF9BBF4185}" type="slidenum">
              <a:rPr lang="en-GB" altLang="cs-CZ" sz="1400"/>
              <a:pPr algn="r" eaLnBrk="1" hangingPunct="1">
                <a:lnSpc>
                  <a:spcPct val="95000"/>
                </a:lnSpc>
                <a:spcBef>
                  <a:spcPct val="0"/>
                </a:spcBef>
                <a:buClrTx/>
                <a:buFontTx/>
                <a:buNone/>
              </a:pPr>
              <a:t>76</a:t>
            </a:fld>
            <a:endParaRPr lang="en-GB" altLang="cs-CZ" sz="1400"/>
          </a:p>
        </p:txBody>
      </p:sp>
      <p:sp>
        <p:nvSpPr>
          <p:cNvPr id="156681" name="Text Box 6"/>
          <p:cNvSpPr txBox="1">
            <a:spLocks noChangeArrowheads="1"/>
          </p:cNvSpPr>
          <p:nvPr/>
        </p:nvSpPr>
        <p:spPr bwMode="auto">
          <a:xfrm>
            <a:off x="901700" y="701675"/>
            <a:ext cx="5040313" cy="3440113"/>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56682" name="Rectangle 7"/>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56683" name="Text Box 8"/>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00713707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8722"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58723"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7A67FF13-7F4F-466A-9873-56D99212C32B}" type="slidenum">
              <a:rPr lang="en-US" altLang="cs-CZ">
                <a:latin typeface="Calibri" pitchFamily="34" charset="0"/>
              </a:rPr>
              <a:pPr>
                <a:spcBef>
                  <a:spcPct val="0"/>
                </a:spcBef>
                <a:buClrTx/>
                <a:buFontTx/>
                <a:buNone/>
              </a:pPr>
              <a:t>77</a:t>
            </a:fld>
            <a:endParaRPr lang="en-US" altLang="cs-CZ">
              <a:latin typeface="Calibri" pitchFamily="34" charset="0"/>
            </a:endParaRPr>
          </a:p>
        </p:txBody>
      </p:sp>
      <p:sp>
        <p:nvSpPr>
          <p:cNvPr id="158724"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58725"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12E522B7-CCCE-499D-977D-9221140FD5E1}" type="slidenum">
              <a:rPr lang="en-US" altLang="cs-CZ">
                <a:latin typeface="Calibri" pitchFamily="34" charset="0"/>
                <a:cs typeface="Arial Unicode MS" charset="0"/>
              </a:rPr>
              <a:pPr algn="r" eaLnBrk="1" hangingPunct="1">
                <a:spcBef>
                  <a:spcPct val="0"/>
                </a:spcBef>
                <a:buClrTx/>
                <a:buFontTx/>
                <a:buNone/>
              </a:pPr>
              <a:t>77</a:t>
            </a:fld>
            <a:endParaRPr lang="en-US" altLang="cs-CZ">
              <a:latin typeface="Calibri" pitchFamily="34" charset="0"/>
              <a:cs typeface="Arial Unicode MS" charset="0"/>
            </a:endParaRPr>
          </a:p>
        </p:txBody>
      </p:sp>
      <p:sp>
        <p:nvSpPr>
          <p:cNvPr id="158726"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D184EE1-9BA0-4C3D-9D06-3EE285FA91F4}" type="slidenum">
              <a:rPr lang="en-GB" altLang="cs-CZ" sz="1400"/>
              <a:pPr algn="r" eaLnBrk="1" hangingPunct="1">
                <a:lnSpc>
                  <a:spcPct val="95000"/>
                </a:lnSpc>
                <a:spcBef>
                  <a:spcPct val="0"/>
                </a:spcBef>
                <a:buClrTx/>
                <a:buFontTx/>
                <a:buNone/>
              </a:pPr>
              <a:t>77</a:t>
            </a:fld>
            <a:endParaRPr lang="en-GB" altLang="cs-CZ" sz="1400"/>
          </a:p>
        </p:txBody>
      </p:sp>
      <p:sp>
        <p:nvSpPr>
          <p:cNvPr id="158727"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AB3D052-7409-4CC0-99D8-B5567BFB11BB}" type="slidenum">
              <a:rPr lang="en-GB" altLang="cs-CZ" sz="1400"/>
              <a:pPr algn="r" eaLnBrk="1" hangingPunct="1">
                <a:lnSpc>
                  <a:spcPct val="95000"/>
                </a:lnSpc>
                <a:spcBef>
                  <a:spcPct val="0"/>
                </a:spcBef>
                <a:buClrTx/>
                <a:buFontTx/>
                <a:buNone/>
              </a:pPr>
              <a:t>77</a:t>
            </a:fld>
            <a:endParaRPr lang="en-GB" altLang="cs-CZ" sz="1400"/>
          </a:p>
        </p:txBody>
      </p:sp>
      <p:sp>
        <p:nvSpPr>
          <p:cNvPr id="158728"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0883710-CB25-4D7A-8735-FDA91F4B5677}" type="slidenum">
              <a:rPr lang="en-GB" altLang="cs-CZ" sz="1400"/>
              <a:pPr algn="r" eaLnBrk="1" hangingPunct="1">
                <a:lnSpc>
                  <a:spcPct val="95000"/>
                </a:lnSpc>
                <a:spcBef>
                  <a:spcPct val="0"/>
                </a:spcBef>
                <a:buClrTx/>
                <a:buFontTx/>
                <a:buNone/>
              </a:pPr>
              <a:t>77</a:t>
            </a:fld>
            <a:endParaRPr lang="en-GB" altLang="cs-CZ" sz="1400"/>
          </a:p>
        </p:txBody>
      </p:sp>
      <p:sp>
        <p:nvSpPr>
          <p:cNvPr id="158729" name="Text Box 6"/>
          <p:cNvSpPr txBox="1">
            <a:spLocks noChangeArrowheads="1"/>
          </p:cNvSpPr>
          <p:nvPr/>
        </p:nvSpPr>
        <p:spPr bwMode="auto">
          <a:xfrm>
            <a:off x="901700" y="701675"/>
            <a:ext cx="5040313" cy="3440113"/>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58730" name="Rectangle 7"/>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58731" name="Text Box 8"/>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7540088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077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6077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9B8BD7F4-E786-4D28-82EF-B81E893BEF1F}" type="slidenum">
              <a:rPr lang="en-US" altLang="cs-CZ">
                <a:latin typeface="Calibri" pitchFamily="34" charset="0"/>
              </a:rPr>
              <a:pPr>
                <a:spcBef>
                  <a:spcPct val="0"/>
                </a:spcBef>
                <a:buClrTx/>
                <a:buFontTx/>
                <a:buNone/>
              </a:pPr>
              <a:t>78</a:t>
            </a:fld>
            <a:endParaRPr lang="en-US" altLang="cs-CZ">
              <a:latin typeface="Calibri" pitchFamily="34" charset="0"/>
            </a:endParaRPr>
          </a:p>
        </p:txBody>
      </p:sp>
      <p:sp>
        <p:nvSpPr>
          <p:cNvPr id="160772"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60773"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44200872-8B84-4C23-8842-BA6D8DA63F78}" type="slidenum">
              <a:rPr lang="en-US" altLang="cs-CZ">
                <a:latin typeface="Calibri" pitchFamily="34" charset="0"/>
                <a:cs typeface="Arial Unicode MS" charset="0"/>
              </a:rPr>
              <a:pPr algn="r" eaLnBrk="1" hangingPunct="1">
                <a:spcBef>
                  <a:spcPct val="0"/>
                </a:spcBef>
                <a:buClrTx/>
                <a:buFontTx/>
                <a:buNone/>
              </a:pPr>
              <a:t>78</a:t>
            </a:fld>
            <a:endParaRPr lang="en-US" altLang="cs-CZ">
              <a:latin typeface="Calibri" pitchFamily="34" charset="0"/>
              <a:cs typeface="Arial Unicode MS" charset="0"/>
            </a:endParaRPr>
          </a:p>
        </p:txBody>
      </p:sp>
      <p:sp>
        <p:nvSpPr>
          <p:cNvPr id="160774"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99FCCF0-4765-46BB-BF0F-60710921A71A}" type="slidenum">
              <a:rPr lang="en-GB" altLang="cs-CZ" sz="1400"/>
              <a:pPr algn="r" eaLnBrk="1" hangingPunct="1">
                <a:lnSpc>
                  <a:spcPct val="95000"/>
                </a:lnSpc>
                <a:spcBef>
                  <a:spcPct val="0"/>
                </a:spcBef>
                <a:buClrTx/>
                <a:buFontTx/>
                <a:buNone/>
              </a:pPr>
              <a:t>78</a:t>
            </a:fld>
            <a:endParaRPr lang="en-GB" altLang="cs-CZ" sz="1400"/>
          </a:p>
        </p:txBody>
      </p:sp>
      <p:sp>
        <p:nvSpPr>
          <p:cNvPr id="160775"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A7351A6-2F39-4136-93E9-F0CF84047637}" type="slidenum">
              <a:rPr lang="en-GB" altLang="cs-CZ" sz="1400"/>
              <a:pPr algn="r" eaLnBrk="1" hangingPunct="1">
                <a:lnSpc>
                  <a:spcPct val="95000"/>
                </a:lnSpc>
                <a:spcBef>
                  <a:spcPct val="0"/>
                </a:spcBef>
                <a:buClrTx/>
                <a:buFontTx/>
                <a:buNone/>
              </a:pPr>
              <a:t>78</a:t>
            </a:fld>
            <a:endParaRPr lang="en-GB" altLang="cs-CZ" sz="1400"/>
          </a:p>
        </p:txBody>
      </p:sp>
      <p:sp>
        <p:nvSpPr>
          <p:cNvPr id="160776"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8890F66-A53D-4C6D-A435-F121F772ED0D}" type="slidenum">
              <a:rPr lang="en-GB" altLang="cs-CZ" sz="1400"/>
              <a:pPr algn="r" eaLnBrk="1" hangingPunct="1">
                <a:lnSpc>
                  <a:spcPct val="95000"/>
                </a:lnSpc>
                <a:spcBef>
                  <a:spcPct val="0"/>
                </a:spcBef>
                <a:buClrTx/>
                <a:buFontTx/>
                <a:buNone/>
              </a:pPr>
              <a:t>78</a:t>
            </a:fld>
            <a:endParaRPr lang="en-GB" altLang="cs-CZ" sz="1400"/>
          </a:p>
        </p:txBody>
      </p:sp>
      <p:sp>
        <p:nvSpPr>
          <p:cNvPr id="160777" name="Text Box 6"/>
          <p:cNvSpPr txBox="1">
            <a:spLocks noChangeArrowheads="1"/>
          </p:cNvSpPr>
          <p:nvPr/>
        </p:nvSpPr>
        <p:spPr bwMode="auto">
          <a:xfrm>
            <a:off x="901700" y="701675"/>
            <a:ext cx="5040313" cy="3440113"/>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60778" name="Rectangle 7"/>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60779" name="Text Box 8"/>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89960810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281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6281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A37CFB3B-CA1D-4743-B80A-C7BD83CC03E9}" type="slidenum">
              <a:rPr lang="en-US" altLang="cs-CZ">
                <a:latin typeface="Calibri" pitchFamily="34" charset="0"/>
              </a:rPr>
              <a:pPr>
                <a:spcBef>
                  <a:spcPct val="0"/>
                </a:spcBef>
                <a:buClrTx/>
                <a:buFontTx/>
                <a:buNone/>
              </a:pPr>
              <a:t>79</a:t>
            </a:fld>
            <a:endParaRPr lang="en-US" altLang="cs-CZ">
              <a:latin typeface="Calibri" pitchFamily="34" charset="0"/>
            </a:endParaRPr>
          </a:p>
        </p:txBody>
      </p:sp>
      <p:sp>
        <p:nvSpPr>
          <p:cNvPr id="16282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6282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56EEFB86-3E26-419E-A9CA-94B800D87FCB}" type="slidenum">
              <a:rPr lang="en-US" altLang="cs-CZ">
                <a:latin typeface="Calibri" pitchFamily="34" charset="0"/>
                <a:cs typeface="Arial Unicode MS" charset="0"/>
              </a:rPr>
              <a:pPr algn="r" eaLnBrk="1" hangingPunct="1">
                <a:spcBef>
                  <a:spcPct val="0"/>
                </a:spcBef>
                <a:buClrTx/>
                <a:buFontTx/>
                <a:buNone/>
              </a:pPr>
              <a:t>79</a:t>
            </a:fld>
            <a:endParaRPr lang="en-US" altLang="cs-CZ">
              <a:latin typeface="Calibri" pitchFamily="34" charset="0"/>
              <a:cs typeface="Arial Unicode MS" charset="0"/>
            </a:endParaRPr>
          </a:p>
        </p:txBody>
      </p:sp>
      <p:sp>
        <p:nvSpPr>
          <p:cNvPr id="162822"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07DBAD5-5D28-4120-A2EB-43CDE5B5D676}" type="slidenum">
              <a:rPr lang="en-GB" altLang="cs-CZ" sz="1400"/>
              <a:pPr algn="r" eaLnBrk="1" hangingPunct="1">
                <a:lnSpc>
                  <a:spcPct val="95000"/>
                </a:lnSpc>
                <a:spcBef>
                  <a:spcPct val="0"/>
                </a:spcBef>
                <a:buClrTx/>
                <a:buFontTx/>
                <a:buNone/>
              </a:pPr>
              <a:t>79</a:t>
            </a:fld>
            <a:endParaRPr lang="en-GB" altLang="cs-CZ" sz="1400"/>
          </a:p>
        </p:txBody>
      </p:sp>
      <p:sp>
        <p:nvSpPr>
          <p:cNvPr id="162823"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130BB63-8710-4726-BA60-0A676136AAF0}" type="slidenum">
              <a:rPr lang="en-GB" altLang="cs-CZ" sz="1400"/>
              <a:pPr algn="r" eaLnBrk="1" hangingPunct="1">
                <a:lnSpc>
                  <a:spcPct val="95000"/>
                </a:lnSpc>
                <a:spcBef>
                  <a:spcPct val="0"/>
                </a:spcBef>
                <a:buClrTx/>
                <a:buFontTx/>
                <a:buNone/>
              </a:pPr>
              <a:t>79</a:t>
            </a:fld>
            <a:endParaRPr lang="en-GB" altLang="cs-CZ" sz="1400"/>
          </a:p>
        </p:txBody>
      </p:sp>
      <p:sp>
        <p:nvSpPr>
          <p:cNvPr id="162824"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3C6391D-A820-4070-84D2-D49DBA555D4B}" type="slidenum">
              <a:rPr lang="en-GB" altLang="cs-CZ" sz="1400"/>
              <a:pPr algn="r" eaLnBrk="1" hangingPunct="1">
                <a:lnSpc>
                  <a:spcPct val="95000"/>
                </a:lnSpc>
                <a:spcBef>
                  <a:spcPct val="0"/>
                </a:spcBef>
                <a:buClrTx/>
                <a:buFontTx/>
                <a:buNone/>
              </a:pPr>
              <a:t>79</a:t>
            </a:fld>
            <a:endParaRPr lang="en-GB" altLang="cs-CZ" sz="1400"/>
          </a:p>
        </p:txBody>
      </p:sp>
      <p:sp>
        <p:nvSpPr>
          <p:cNvPr id="162825" name="Text Box 6"/>
          <p:cNvSpPr txBox="1">
            <a:spLocks noChangeArrowheads="1"/>
          </p:cNvSpPr>
          <p:nvPr/>
        </p:nvSpPr>
        <p:spPr bwMode="auto">
          <a:xfrm>
            <a:off x="901700" y="701675"/>
            <a:ext cx="5040313" cy="3440113"/>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62826" name="Rectangle 7"/>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62827" name="Text Box 8"/>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7748228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486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6486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10C3895B-5C51-4184-B70A-429B39A60B79}" type="slidenum">
              <a:rPr lang="en-US" altLang="cs-CZ">
                <a:latin typeface="Calibri" pitchFamily="34" charset="0"/>
              </a:rPr>
              <a:pPr>
                <a:spcBef>
                  <a:spcPct val="0"/>
                </a:spcBef>
                <a:buClrTx/>
                <a:buFontTx/>
                <a:buNone/>
              </a:pPr>
              <a:t>80</a:t>
            </a:fld>
            <a:endParaRPr lang="en-US" altLang="cs-CZ">
              <a:latin typeface="Calibri" pitchFamily="34" charset="0"/>
            </a:endParaRPr>
          </a:p>
        </p:txBody>
      </p:sp>
      <p:sp>
        <p:nvSpPr>
          <p:cNvPr id="16486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6486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827671C5-8B6D-4BBA-91F5-D5A35AC0B35A}" type="slidenum">
              <a:rPr lang="en-US" altLang="cs-CZ">
                <a:latin typeface="Calibri" pitchFamily="34" charset="0"/>
                <a:cs typeface="Arial Unicode MS" charset="0"/>
              </a:rPr>
              <a:pPr algn="r" eaLnBrk="1" hangingPunct="1">
                <a:spcBef>
                  <a:spcPct val="0"/>
                </a:spcBef>
                <a:buClrTx/>
                <a:buFontTx/>
                <a:buNone/>
              </a:pPr>
              <a:t>80</a:t>
            </a:fld>
            <a:endParaRPr lang="en-US" altLang="cs-CZ">
              <a:latin typeface="Calibri" pitchFamily="34" charset="0"/>
              <a:cs typeface="Arial Unicode MS" charset="0"/>
            </a:endParaRPr>
          </a:p>
        </p:txBody>
      </p:sp>
      <p:sp>
        <p:nvSpPr>
          <p:cNvPr id="164870"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1C69E24-8F1B-49EE-9189-AC1964A835D2}" type="slidenum">
              <a:rPr lang="en-GB" altLang="cs-CZ" sz="1400"/>
              <a:pPr algn="r" eaLnBrk="1" hangingPunct="1">
                <a:lnSpc>
                  <a:spcPct val="95000"/>
                </a:lnSpc>
                <a:spcBef>
                  <a:spcPct val="0"/>
                </a:spcBef>
                <a:buClrTx/>
                <a:buFontTx/>
                <a:buNone/>
              </a:pPr>
              <a:t>80</a:t>
            </a:fld>
            <a:endParaRPr lang="en-GB" altLang="cs-CZ" sz="1400"/>
          </a:p>
        </p:txBody>
      </p:sp>
      <p:sp>
        <p:nvSpPr>
          <p:cNvPr id="164871"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35D026A-20B5-4BCB-B112-6103E4D40B93}" type="slidenum">
              <a:rPr lang="en-GB" altLang="cs-CZ" sz="1400"/>
              <a:pPr algn="r" eaLnBrk="1" hangingPunct="1">
                <a:lnSpc>
                  <a:spcPct val="95000"/>
                </a:lnSpc>
                <a:spcBef>
                  <a:spcPct val="0"/>
                </a:spcBef>
                <a:buClrTx/>
                <a:buFontTx/>
                <a:buNone/>
              </a:pPr>
              <a:t>80</a:t>
            </a:fld>
            <a:endParaRPr lang="en-GB" altLang="cs-CZ" sz="1400"/>
          </a:p>
        </p:txBody>
      </p:sp>
      <p:sp>
        <p:nvSpPr>
          <p:cNvPr id="164872"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9D037A4-6A7A-4657-A235-757B57F4E2B1}" type="slidenum">
              <a:rPr lang="en-GB" altLang="cs-CZ" sz="1400"/>
              <a:pPr algn="r" eaLnBrk="1" hangingPunct="1">
                <a:lnSpc>
                  <a:spcPct val="95000"/>
                </a:lnSpc>
                <a:spcBef>
                  <a:spcPct val="0"/>
                </a:spcBef>
                <a:buClrTx/>
                <a:buFontTx/>
                <a:buNone/>
              </a:pPr>
              <a:t>80</a:t>
            </a:fld>
            <a:endParaRPr lang="en-GB" altLang="cs-CZ" sz="1400"/>
          </a:p>
        </p:txBody>
      </p:sp>
      <p:sp>
        <p:nvSpPr>
          <p:cNvPr id="164873"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EAF92FC-809F-4444-8537-5DAB33650B03}" type="slidenum">
              <a:rPr lang="en-GB" altLang="cs-CZ" sz="1400"/>
              <a:pPr algn="r" eaLnBrk="1" hangingPunct="1">
                <a:lnSpc>
                  <a:spcPct val="95000"/>
                </a:lnSpc>
                <a:spcBef>
                  <a:spcPct val="0"/>
                </a:spcBef>
                <a:buClrTx/>
                <a:buFontTx/>
                <a:buNone/>
              </a:pPr>
              <a:t>80</a:t>
            </a:fld>
            <a:endParaRPr lang="en-GB" altLang="cs-CZ" sz="1400"/>
          </a:p>
        </p:txBody>
      </p:sp>
      <p:sp>
        <p:nvSpPr>
          <p:cNvPr id="164874" name="Text Box 7"/>
          <p:cNvSpPr txBox="1">
            <a:spLocks noChangeArrowheads="1"/>
          </p:cNvSpPr>
          <p:nvPr/>
        </p:nvSpPr>
        <p:spPr bwMode="auto">
          <a:xfrm>
            <a:off x="920750" y="693738"/>
            <a:ext cx="5008563" cy="3419475"/>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64875"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64876"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7918764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691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6691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2E5BC7A7-D50D-491F-B18C-66BCBF5AC359}" type="slidenum">
              <a:rPr lang="en-US" altLang="cs-CZ">
                <a:latin typeface="Calibri" pitchFamily="34" charset="0"/>
              </a:rPr>
              <a:pPr>
                <a:spcBef>
                  <a:spcPct val="0"/>
                </a:spcBef>
                <a:buClrTx/>
                <a:buFontTx/>
                <a:buNone/>
              </a:pPr>
              <a:t>81</a:t>
            </a:fld>
            <a:endParaRPr lang="en-US" altLang="cs-CZ">
              <a:latin typeface="Calibri" pitchFamily="34" charset="0"/>
            </a:endParaRPr>
          </a:p>
        </p:txBody>
      </p:sp>
      <p:sp>
        <p:nvSpPr>
          <p:cNvPr id="16691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6691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C401E4BC-843B-4162-B45F-124E83F000A5}" type="slidenum">
              <a:rPr lang="en-US" altLang="cs-CZ">
                <a:latin typeface="Calibri" pitchFamily="34" charset="0"/>
                <a:cs typeface="Arial Unicode MS" charset="0"/>
              </a:rPr>
              <a:pPr algn="r" eaLnBrk="1" hangingPunct="1">
                <a:spcBef>
                  <a:spcPct val="0"/>
                </a:spcBef>
                <a:buClrTx/>
                <a:buFontTx/>
                <a:buNone/>
              </a:pPr>
              <a:t>81</a:t>
            </a:fld>
            <a:endParaRPr lang="en-US" altLang="cs-CZ">
              <a:latin typeface="Calibri" pitchFamily="34" charset="0"/>
              <a:cs typeface="Arial Unicode MS" charset="0"/>
            </a:endParaRPr>
          </a:p>
        </p:txBody>
      </p:sp>
      <p:sp>
        <p:nvSpPr>
          <p:cNvPr id="166918"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EE26918-1DE3-4C94-85DE-95AE8E060723}" type="slidenum">
              <a:rPr lang="en-GB" altLang="cs-CZ" sz="1400"/>
              <a:pPr algn="r" eaLnBrk="1" hangingPunct="1">
                <a:lnSpc>
                  <a:spcPct val="95000"/>
                </a:lnSpc>
                <a:spcBef>
                  <a:spcPct val="0"/>
                </a:spcBef>
                <a:buClrTx/>
                <a:buFontTx/>
                <a:buNone/>
              </a:pPr>
              <a:t>81</a:t>
            </a:fld>
            <a:endParaRPr lang="en-GB" altLang="cs-CZ" sz="1400"/>
          </a:p>
        </p:txBody>
      </p:sp>
      <p:sp>
        <p:nvSpPr>
          <p:cNvPr id="166919"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35F4EEE2-7036-4D77-8B70-C61C49BFA984}" type="slidenum">
              <a:rPr lang="en-GB" altLang="cs-CZ" sz="1400"/>
              <a:pPr algn="r" eaLnBrk="1" hangingPunct="1">
                <a:lnSpc>
                  <a:spcPct val="95000"/>
                </a:lnSpc>
                <a:spcBef>
                  <a:spcPct val="0"/>
                </a:spcBef>
                <a:buClrTx/>
                <a:buFontTx/>
                <a:buNone/>
              </a:pPr>
              <a:t>81</a:t>
            </a:fld>
            <a:endParaRPr lang="en-GB" altLang="cs-CZ" sz="1400"/>
          </a:p>
        </p:txBody>
      </p:sp>
      <p:sp>
        <p:nvSpPr>
          <p:cNvPr id="166920"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3C5A8C5-0252-437E-8CA0-4BF57C42DA11}" type="slidenum">
              <a:rPr lang="en-GB" altLang="cs-CZ" sz="1400"/>
              <a:pPr algn="r" eaLnBrk="1" hangingPunct="1">
                <a:lnSpc>
                  <a:spcPct val="95000"/>
                </a:lnSpc>
                <a:spcBef>
                  <a:spcPct val="0"/>
                </a:spcBef>
                <a:buClrTx/>
                <a:buFontTx/>
                <a:buNone/>
              </a:pPr>
              <a:t>81</a:t>
            </a:fld>
            <a:endParaRPr lang="en-GB" altLang="cs-CZ" sz="1400"/>
          </a:p>
        </p:txBody>
      </p:sp>
      <p:sp>
        <p:nvSpPr>
          <p:cNvPr id="166921"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3C995F8-0DE6-4CA9-BBB5-CDB2D96D757F}" type="slidenum">
              <a:rPr lang="en-GB" altLang="cs-CZ" sz="1400"/>
              <a:pPr algn="r" eaLnBrk="1" hangingPunct="1">
                <a:lnSpc>
                  <a:spcPct val="95000"/>
                </a:lnSpc>
                <a:spcBef>
                  <a:spcPct val="0"/>
                </a:spcBef>
                <a:buClrTx/>
                <a:buFontTx/>
                <a:buNone/>
              </a:pPr>
              <a:t>81</a:t>
            </a:fld>
            <a:endParaRPr lang="en-GB" altLang="cs-CZ" sz="1400"/>
          </a:p>
        </p:txBody>
      </p:sp>
      <p:sp>
        <p:nvSpPr>
          <p:cNvPr id="166922" name="Text Box 7"/>
          <p:cNvSpPr txBox="1">
            <a:spLocks noChangeArrowheads="1"/>
          </p:cNvSpPr>
          <p:nvPr/>
        </p:nvSpPr>
        <p:spPr bwMode="auto">
          <a:xfrm>
            <a:off x="920750" y="693738"/>
            <a:ext cx="5008563" cy="3419475"/>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66923"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66924"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83106091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8962"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68963"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2759AD42-095F-4D4B-B6B6-C6EE30F4A4E8}" type="slidenum">
              <a:rPr lang="en-US" altLang="cs-CZ">
                <a:latin typeface="Calibri" pitchFamily="34" charset="0"/>
              </a:rPr>
              <a:pPr>
                <a:spcBef>
                  <a:spcPct val="0"/>
                </a:spcBef>
                <a:buClrTx/>
                <a:buFontTx/>
                <a:buNone/>
              </a:pPr>
              <a:t>82</a:t>
            </a:fld>
            <a:endParaRPr lang="en-US" altLang="cs-CZ">
              <a:latin typeface="Calibri" pitchFamily="34" charset="0"/>
            </a:endParaRPr>
          </a:p>
        </p:txBody>
      </p:sp>
      <p:sp>
        <p:nvSpPr>
          <p:cNvPr id="168964"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68965"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B391318B-8153-408A-9235-7521AED49F0A}" type="slidenum">
              <a:rPr lang="en-US" altLang="cs-CZ">
                <a:latin typeface="Calibri" pitchFamily="34" charset="0"/>
                <a:cs typeface="Arial Unicode MS" charset="0"/>
              </a:rPr>
              <a:pPr algn="r" eaLnBrk="1" hangingPunct="1">
                <a:spcBef>
                  <a:spcPct val="0"/>
                </a:spcBef>
                <a:buClrTx/>
                <a:buFontTx/>
                <a:buNone/>
              </a:pPr>
              <a:t>82</a:t>
            </a:fld>
            <a:endParaRPr lang="en-US" altLang="cs-CZ">
              <a:latin typeface="Calibri" pitchFamily="34" charset="0"/>
              <a:cs typeface="Arial Unicode MS" charset="0"/>
            </a:endParaRPr>
          </a:p>
        </p:txBody>
      </p:sp>
      <p:sp>
        <p:nvSpPr>
          <p:cNvPr id="168966"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E3E9A87-E547-4AEC-9DEF-25A08B2A99C5}" type="slidenum">
              <a:rPr lang="en-GB" altLang="cs-CZ" sz="1400"/>
              <a:pPr algn="r" eaLnBrk="1" hangingPunct="1">
                <a:lnSpc>
                  <a:spcPct val="95000"/>
                </a:lnSpc>
                <a:spcBef>
                  <a:spcPct val="0"/>
                </a:spcBef>
                <a:buClrTx/>
                <a:buFontTx/>
                <a:buNone/>
              </a:pPr>
              <a:t>82</a:t>
            </a:fld>
            <a:endParaRPr lang="en-GB" altLang="cs-CZ" sz="1400"/>
          </a:p>
        </p:txBody>
      </p:sp>
      <p:sp>
        <p:nvSpPr>
          <p:cNvPr id="168967"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C85F5B2-0EA6-4E57-8B6E-770E6EFBB186}" type="slidenum">
              <a:rPr lang="en-GB" altLang="cs-CZ" sz="1400"/>
              <a:pPr algn="r" eaLnBrk="1" hangingPunct="1">
                <a:lnSpc>
                  <a:spcPct val="95000"/>
                </a:lnSpc>
                <a:spcBef>
                  <a:spcPct val="0"/>
                </a:spcBef>
                <a:buClrTx/>
                <a:buFontTx/>
                <a:buNone/>
              </a:pPr>
              <a:t>82</a:t>
            </a:fld>
            <a:endParaRPr lang="en-GB" altLang="cs-CZ" sz="1400"/>
          </a:p>
        </p:txBody>
      </p:sp>
      <p:sp>
        <p:nvSpPr>
          <p:cNvPr id="168968"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076946A-59A4-4B82-B6C2-987444A8BB6D}" type="slidenum">
              <a:rPr lang="en-GB" altLang="cs-CZ" sz="1400"/>
              <a:pPr algn="r" eaLnBrk="1" hangingPunct="1">
                <a:lnSpc>
                  <a:spcPct val="95000"/>
                </a:lnSpc>
                <a:spcBef>
                  <a:spcPct val="0"/>
                </a:spcBef>
                <a:buClrTx/>
                <a:buFontTx/>
                <a:buNone/>
              </a:pPr>
              <a:t>82</a:t>
            </a:fld>
            <a:endParaRPr lang="en-GB" altLang="cs-CZ" sz="1400"/>
          </a:p>
        </p:txBody>
      </p:sp>
      <p:sp>
        <p:nvSpPr>
          <p:cNvPr id="168969"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A23C907-DE49-4361-9291-8753A4187CF7}" type="slidenum">
              <a:rPr lang="en-GB" altLang="cs-CZ" sz="1400"/>
              <a:pPr algn="r" eaLnBrk="1" hangingPunct="1">
                <a:lnSpc>
                  <a:spcPct val="95000"/>
                </a:lnSpc>
                <a:spcBef>
                  <a:spcPct val="0"/>
                </a:spcBef>
                <a:buClrTx/>
                <a:buFontTx/>
                <a:buNone/>
              </a:pPr>
              <a:t>82</a:t>
            </a:fld>
            <a:endParaRPr lang="en-GB" altLang="cs-CZ" sz="1400"/>
          </a:p>
        </p:txBody>
      </p:sp>
      <p:sp>
        <p:nvSpPr>
          <p:cNvPr id="168970" name="Text Box 7"/>
          <p:cNvSpPr txBox="1">
            <a:spLocks noChangeArrowheads="1"/>
          </p:cNvSpPr>
          <p:nvPr/>
        </p:nvSpPr>
        <p:spPr bwMode="auto">
          <a:xfrm>
            <a:off x="925513" y="693738"/>
            <a:ext cx="5005387" cy="3425825"/>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68971"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68972"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761827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203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7203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E2C9EA95-214B-489E-8FC7-657FC2E6DD37}" type="slidenum">
              <a:rPr lang="en-US" altLang="cs-CZ">
                <a:latin typeface="Calibri" pitchFamily="34" charset="0"/>
              </a:rPr>
              <a:pPr>
                <a:spcBef>
                  <a:spcPct val="0"/>
                </a:spcBef>
                <a:buClrTx/>
                <a:buFontTx/>
                <a:buNone/>
              </a:pPr>
              <a:t>84</a:t>
            </a:fld>
            <a:endParaRPr lang="en-US" altLang="cs-CZ">
              <a:latin typeface="Calibri" pitchFamily="34" charset="0"/>
            </a:endParaRPr>
          </a:p>
        </p:txBody>
      </p:sp>
      <p:sp>
        <p:nvSpPr>
          <p:cNvPr id="17203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7203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2039FDE7-02AD-45A6-A73A-286D97A51147}" type="slidenum">
              <a:rPr lang="en-US" altLang="cs-CZ">
                <a:latin typeface="Calibri" pitchFamily="34" charset="0"/>
                <a:cs typeface="Arial Unicode MS" charset="0"/>
              </a:rPr>
              <a:pPr algn="r" eaLnBrk="1" hangingPunct="1">
                <a:spcBef>
                  <a:spcPct val="0"/>
                </a:spcBef>
                <a:buClrTx/>
                <a:buFontTx/>
                <a:buNone/>
              </a:pPr>
              <a:t>84</a:t>
            </a:fld>
            <a:endParaRPr lang="en-US" altLang="cs-CZ">
              <a:latin typeface="Calibri" pitchFamily="34" charset="0"/>
              <a:cs typeface="Arial Unicode MS" charset="0"/>
            </a:endParaRPr>
          </a:p>
        </p:txBody>
      </p:sp>
      <p:sp>
        <p:nvSpPr>
          <p:cNvPr id="172038"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82F3337-023C-43B5-BD4B-8C068376CB0B}" type="slidenum">
              <a:rPr lang="en-GB" altLang="cs-CZ" sz="1400"/>
              <a:pPr algn="r" eaLnBrk="1" hangingPunct="1">
                <a:lnSpc>
                  <a:spcPct val="95000"/>
                </a:lnSpc>
                <a:spcBef>
                  <a:spcPct val="0"/>
                </a:spcBef>
                <a:buClrTx/>
                <a:buFontTx/>
                <a:buNone/>
              </a:pPr>
              <a:t>84</a:t>
            </a:fld>
            <a:endParaRPr lang="en-GB" altLang="cs-CZ" sz="1400"/>
          </a:p>
        </p:txBody>
      </p:sp>
      <p:sp>
        <p:nvSpPr>
          <p:cNvPr id="172039"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68651F9-FF55-4CA4-9B8A-B790709C56B7}" type="slidenum">
              <a:rPr lang="en-GB" altLang="cs-CZ" sz="1400"/>
              <a:pPr algn="r" eaLnBrk="1" hangingPunct="1">
                <a:lnSpc>
                  <a:spcPct val="95000"/>
                </a:lnSpc>
                <a:spcBef>
                  <a:spcPct val="0"/>
                </a:spcBef>
                <a:buClrTx/>
                <a:buFontTx/>
                <a:buNone/>
              </a:pPr>
              <a:t>84</a:t>
            </a:fld>
            <a:endParaRPr lang="en-GB" altLang="cs-CZ" sz="1400"/>
          </a:p>
        </p:txBody>
      </p:sp>
      <p:sp>
        <p:nvSpPr>
          <p:cNvPr id="172040"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84C7211-F74D-4095-B6E2-E4AB490D8A89}" type="slidenum">
              <a:rPr lang="en-GB" altLang="cs-CZ" sz="1400"/>
              <a:pPr algn="r" eaLnBrk="1" hangingPunct="1">
                <a:lnSpc>
                  <a:spcPct val="95000"/>
                </a:lnSpc>
                <a:spcBef>
                  <a:spcPct val="0"/>
                </a:spcBef>
                <a:buClrTx/>
                <a:buFontTx/>
                <a:buNone/>
              </a:pPr>
              <a:t>84</a:t>
            </a:fld>
            <a:endParaRPr lang="en-GB" altLang="cs-CZ" sz="1400"/>
          </a:p>
        </p:txBody>
      </p:sp>
      <p:sp>
        <p:nvSpPr>
          <p:cNvPr id="172041" name="Text Box 6"/>
          <p:cNvSpPr txBox="1">
            <a:spLocks noChangeArrowheads="1"/>
          </p:cNvSpPr>
          <p:nvPr/>
        </p:nvSpPr>
        <p:spPr bwMode="auto">
          <a:xfrm>
            <a:off x="901700" y="701675"/>
            <a:ext cx="5040313" cy="3440113"/>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72042" name="Rectangle 7"/>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72043" name="Text Box 8"/>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104527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613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7613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8CF7D6CA-BD5F-4D56-9735-1A9C012E8333}" type="slidenum">
              <a:rPr lang="en-US" altLang="cs-CZ">
                <a:latin typeface="Calibri" pitchFamily="34" charset="0"/>
              </a:rPr>
              <a:pPr>
                <a:spcBef>
                  <a:spcPct val="0"/>
                </a:spcBef>
                <a:buClrTx/>
                <a:buFontTx/>
                <a:buNone/>
              </a:pPr>
              <a:t>87</a:t>
            </a:fld>
            <a:endParaRPr lang="en-US" altLang="cs-CZ">
              <a:latin typeface="Calibri" pitchFamily="34" charset="0"/>
            </a:endParaRPr>
          </a:p>
        </p:txBody>
      </p:sp>
      <p:sp>
        <p:nvSpPr>
          <p:cNvPr id="176132"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76133"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B7B5A665-3E10-485C-8DB9-7DF8A5D83AC3}" type="slidenum">
              <a:rPr lang="en-US" altLang="cs-CZ">
                <a:latin typeface="Calibri" pitchFamily="34" charset="0"/>
                <a:cs typeface="Arial Unicode MS" charset="0"/>
              </a:rPr>
              <a:pPr algn="r" eaLnBrk="1" hangingPunct="1">
                <a:spcBef>
                  <a:spcPct val="0"/>
                </a:spcBef>
                <a:buClrTx/>
                <a:buFontTx/>
                <a:buNone/>
              </a:pPr>
              <a:t>87</a:t>
            </a:fld>
            <a:endParaRPr lang="en-US" altLang="cs-CZ">
              <a:latin typeface="Calibri" pitchFamily="34" charset="0"/>
              <a:cs typeface="Arial Unicode MS" charset="0"/>
            </a:endParaRPr>
          </a:p>
        </p:txBody>
      </p:sp>
      <p:sp>
        <p:nvSpPr>
          <p:cNvPr id="176134"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64003FA-2C06-4AF7-8F66-CDD152BB2E7C}" type="slidenum">
              <a:rPr lang="en-GB" altLang="cs-CZ" sz="1400"/>
              <a:pPr algn="r" eaLnBrk="1" hangingPunct="1">
                <a:lnSpc>
                  <a:spcPct val="95000"/>
                </a:lnSpc>
                <a:spcBef>
                  <a:spcPct val="0"/>
                </a:spcBef>
                <a:buClrTx/>
                <a:buFontTx/>
                <a:buNone/>
              </a:pPr>
              <a:t>87</a:t>
            </a:fld>
            <a:endParaRPr lang="en-GB" altLang="cs-CZ" sz="1400"/>
          </a:p>
        </p:txBody>
      </p:sp>
      <p:sp>
        <p:nvSpPr>
          <p:cNvPr id="176135"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72742E4-C55B-4F1B-BD78-B967441E500A}" type="slidenum">
              <a:rPr lang="en-GB" altLang="cs-CZ" sz="1400"/>
              <a:pPr algn="r" eaLnBrk="1" hangingPunct="1">
                <a:lnSpc>
                  <a:spcPct val="95000"/>
                </a:lnSpc>
                <a:spcBef>
                  <a:spcPct val="0"/>
                </a:spcBef>
                <a:buClrTx/>
                <a:buFontTx/>
                <a:buNone/>
              </a:pPr>
              <a:t>87</a:t>
            </a:fld>
            <a:endParaRPr lang="en-GB" altLang="cs-CZ" sz="1400"/>
          </a:p>
        </p:txBody>
      </p:sp>
      <p:sp>
        <p:nvSpPr>
          <p:cNvPr id="176136"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FAAC1DC-C618-4FB5-BEF4-CFF919962DA4}" type="slidenum">
              <a:rPr lang="en-GB" altLang="cs-CZ" sz="1400"/>
              <a:pPr algn="r" eaLnBrk="1" hangingPunct="1">
                <a:lnSpc>
                  <a:spcPct val="95000"/>
                </a:lnSpc>
                <a:spcBef>
                  <a:spcPct val="0"/>
                </a:spcBef>
                <a:buClrTx/>
                <a:buFontTx/>
                <a:buNone/>
              </a:pPr>
              <a:t>87</a:t>
            </a:fld>
            <a:endParaRPr lang="en-GB" altLang="cs-CZ" sz="1400"/>
          </a:p>
        </p:txBody>
      </p:sp>
      <p:sp>
        <p:nvSpPr>
          <p:cNvPr id="176137"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43F5B2E-0E1C-4D23-BA00-99C6AE09ACCD}" type="slidenum">
              <a:rPr lang="en-GB" altLang="cs-CZ" sz="1400"/>
              <a:pPr algn="r" eaLnBrk="1" hangingPunct="1">
                <a:lnSpc>
                  <a:spcPct val="95000"/>
                </a:lnSpc>
                <a:spcBef>
                  <a:spcPct val="0"/>
                </a:spcBef>
                <a:buClrTx/>
                <a:buFontTx/>
                <a:buNone/>
              </a:pPr>
              <a:t>87</a:t>
            </a:fld>
            <a:endParaRPr lang="en-GB" altLang="cs-CZ" sz="1400"/>
          </a:p>
        </p:txBody>
      </p:sp>
      <p:sp>
        <p:nvSpPr>
          <p:cNvPr id="176138" name="Freeform 7"/>
          <p:cNvSpPr>
            <a:spLocks noChangeArrowheads="1"/>
          </p:cNvSpPr>
          <p:nvPr/>
        </p:nvSpPr>
        <p:spPr bwMode="auto">
          <a:xfrm>
            <a:off x="4763" y="303213"/>
            <a:ext cx="1587"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07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76139"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76140"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76141"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3673906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7817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4C7BF2D3-D691-447D-95DE-C05949B19013}" type="slidenum">
              <a:rPr lang="en-US" altLang="cs-CZ">
                <a:latin typeface="Calibri" pitchFamily="34" charset="0"/>
              </a:rPr>
              <a:pPr>
                <a:spcBef>
                  <a:spcPct val="0"/>
                </a:spcBef>
                <a:buClrTx/>
                <a:buFontTx/>
                <a:buNone/>
              </a:pPr>
              <a:t>88</a:t>
            </a:fld>
            <a:endParaRPr lang="en-US" altLang="cs-CZ">
              <a:latin typeface="Calibri" pitchFamily="34" charset="0"/>
            </a:endParaRPr>
          </a:p>
        </p:txBody>
      </p:sp>
      <p:sp>
        <p:nvSpPr>
          <p:cNvPr id="178180" name="Text Box 1"/>
          <p:cNvSpPr txBox="1">
            <a:spLocks noChangeArrowheads="1"/>
          </p:cNvSpPr>
          <p:nvPr/>
        </p:nvSpPr>
        <p:spPr bwMode="auto">
          <a:xfrm>
            <a:off x="0" y="9428163"/>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78181" name="Text Box 2"/>
          <p:cNvSpPr txBox="1">
            <a:spLocks noChangeArrowheads="1"/>
          </p:cNvSpPr>
          <p:nvPr/>
        </p:nvSpPr>
        <p:spPr bwMode="auto">
          <a:xfrm>
            <a:off x="3849688" y="9428163"/>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2B031B14-8FD0-4AF1-B8B2-392866AA7E2D}" type="slidenum">
              <a:rPr lang="en-US" altLang="cs-CZ">
                <a:latin typeface="Calibri" pitchFamily="34" charset="0"/>
                <a:cs typeface="Arial Unicode MS" charset="0"/>
              </a:rPr>
              <a:pPr algn="r" eaLnBrk="1" hangingPunct="1">
                <a:spcBef>
                  <a:spcPct val="0"/>
                </a:spcBef>
                <a:buClrTx/>
                <a:buFontTx/>
                <a:buNone/>
              </a:pPr>
              <a:t>88</a:t>
            </a:fld>
            <a:endParaRPr lang="en-US" altLang="cs-CZ">
              <a:latin typeface="Calibri" pitchFamily="34" charset="0"/>
              <a:cs typeface="Arial Unicode MS" charset="0"/>
            </a:endParaRPr>
          </a:p>
        </p:txBody>
      </p:sp>
      <p:sp>
        <p:nvSpPr>
          <p:cNvPr id="178182" name="Text Box 3"/>
          <p:cNvSpPr txBox="1">
            <a:spLocks noChangeArrowheads="1"/>
          </p:cNvSpPr>
          <p:nvPr/>
        </p:nvSpPr>
        <p:spPr bwMode="auto">
          <a:xfrm>
            <a:off x="3848100" y="9428163"/>
            <a:ext cx="293528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BBDBCD7-D9E0-4A97-989F-D233FDEC69AC}" type="slidenum">
              <a:rPr lang="en-GB" altLang="cs-CZ" sz="1400"/>
              <a:pPr algn="r" eaLnBrk="1" hangingPunct="1">
                <a:lnSpc>
                  <a:spcPct val="95000"/>
                </a:lnSpc>
                <a:spcBef>
                  <a:spcPct val="0"/>
                </a:spcBef>
                <a:buClrTx/>
                <a:buFontTx/>
                <a:buNone/>
              </a:pPr>
              <a:t>88</a:t>
            </a:fld>
            <a:endParaRPr lang="en-GB" altLang="cs-CZ" sz="1400"/>
          </a:p>
        </p:txBody>
      </p:sp>
      <p:sp>
        <p:nvSpPr>
          <p:cNvPr id="178183" name="Text Box 4"/>
          <p:cNvSpPr txBox="1">
            <a:spLocks noChangeArrowheads="1"/>
          </p:cNvSpPr>
          <p:nvPr/>
        </p:nvSpPr>
        <p:spPr bwMode="auto">
          <a:xfrm>
            <a:off x="3848100" y="9428163"/>
            <a:ext cx="293846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E4CD3BE-3710-456C-9F70-700A54EB282C}" type="slidenum">
              <a:rPr lang="en-GB" altLang="cs-CZ" sz="1400"/>
              <a:pPr algn="r" eaLnBrk="1" hangingPunct="1">
                <a:lnSpc>
                  <a:spcPct val="95000"/>
                </a:lnSpc>
                <a:spcBef>
                  <a:spcPct val="0"/>
                </a:spcBef>
                <a:buClrTx/>
                <a:buFontTx/>
                <a:buNone/>
              </a:pPr>
              <a:t>88</a:t>
            </a:fld>
            <a:endParaRPr lang="en-GB" altLang="cs-CZ" sz="1400"/>
          </a:p>
        </p:txBody>
      </p:sp>
      <p:sp>
        <p:nvSpPr>
          <p:cNvPr id="178184" name="Text Box 5"/>
          <p:cNvSpPr txBox="1">
            <a:spLocks noChangeArrowheads="1"/>
          </p:cNvSpPr>
          <p:nvPr/>
        </p:nvSpPr>
        <p:spPr bwMode="auto">
          <a:xfrm>
            <a:off x="3848100" y="9428163"/>
            <a:ext cx="2943225"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F5D9C9C-908F-45CA-B93D-05E33746FE38}" type="slidenum">
              <a:rPr lang="en-GB" altLang="cs-CZ" sz="1400"/>
              <a:pPr algn="r" eaLnBrk="1" hangingPunct="1">
                <a:lnSpc>
                  <a:spcPct val="95000"/>
                </a:lnSpc>
                <a:spcBef>
                  <a:spcPct val="0"/>
                </a:spcBef>
                <a:buClrTx/>
                <a:buFontTx/>
                <a:buNone/>
              </a:pPr>
              <a:t>88</a:t>
            </a:fld>
            <a:endParaRPr lang="en-GB" altLang="cs-CZ" sz="1400"/>
          </a:p>
        </p:txBody>
      </p:sp>
      <p:sp>
        <p:nvSpPr>
          <p:cNvPr id="178185" name="Text Box 6"/>
          <p:cNvSpPr txBox="1">
            <a:spLocks noChangeArrowheads="1"/>
          </p:cNvSpPr>
          <p:nvPr/>
        </p:nvSpPr>
        <p:spPr bwMode="auto">
          <a:xfrm>
            <a:off x="3848100" y="9429750"/>
            <a:ext cx="29479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07930F7-65B4-4C9C-82CF-95DD60108058}" type="slidenum">
              <a:rPr lang="en-GB" altLang="cs-CZ" sz="1400"/>
              <a:pPr algn="r" eaLnBrk="1" hangingPunct="1">
                <a:lnSpc>
                  <a:spcPct val="95000"/>
                </a:lnSpc>
                <a:spcBef>
                  <a:spcPct val="0"/>
                </a:spcBef>
                <a:buClrTx/>
                <a:buFontTx/>
                <a:buNone/>
              </a:pPr>
              <a:t>88</a:t>
            </a:fld>
            <a:endParaRPr lang="en-GB" altLang="cs-CZ" sz="1400"/>
          </a:p>
        </p:txBody>
      </p:sp>
      <p:sp>
        <p:nvSpPr>
          <p:cNvPr id="178186" name="Freeform 7"/>
          <p:cNvSpPr>
            <a:spLocks noChangeArrowheads="1"/>
          </p:cNvSpPr>
          <p:nvPr/>
        </p:nvSpPr>
        <p:spPr bwMode="auto">
          <a:xfrm>
            <a:off x="0" y="328613"/>
            <a:ext cx="1588" cy="11336337"/>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5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78187" name="Rectangle 8"/>
          <p:cNvSpPr>
            <a:spLocks noGrp="1" noChangeArrowheads="1"/>
          </p:cNvSpPr>
          <p:nvPr>
            <p:ph type="body"/>
          </p:nvPr>
        </p:nvSpPr>
        <p:spPr>
          <a:xfrm>
            <a:off x="679450" y="4713288"/>
            <a:ext cx="5430838" cy="44624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78188" name="Freeform 9"/>
          <p:cNvSpPr>
            <a:spLocks noChangeArrowheads="1"/>
          </p:cNvSpPr>
          <p:nvPr/>
        </p:nvSpPr>
        <p:spPr bwMode="auto">
          <a:xfrm>
            <a:off x="752475" y="328613"/>
            <a:ext cx="5291138" cy="3971925"/>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78189" name="Text Box 10"/>
          <p:cNvSpPr txBox="1">
            <a:spLocks noChangeArrowheads="1"/>
          </p:cNvSpPr>
          <p:nvPr/>
        </p:nvSpPr>
        <p:spPr bwMode="auto">
          <a:xfrm>
            <a:off x="0"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5157664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125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8125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8B92F63E-C767-4AB3-9DC1-FD289B598D71}" type="slidenum">
              <a:rPr lang="en-US" altLang="cs-CZ">
                <a:latin typeface="Calibri" pitchFamily="34" charset="0"/>
              </a:rPr>
              <a:pPr>
                <a:spcBef>
                  <a:spcPct val="0"/>
                </a:spcBef>
                <a:buClrTx/>
                <a:buFontTx/>
                <a:buNone/>
              </a:pPr>
              <a:t>90</a:t>
            </a:fld>
            <a:endParaRPr lang="en-US" altLang="cs-CZ">
              <a:latin typeface="Calibri" pitchFamily="34" charset="0"/>
            </a:endParaRPr>
          </a:p>
        </p:txBody>
      </p:sp>
      <p:sp>
        <p:nvSpPr>
          <p:cNvPr id="181252" name="Text Box 1"/>
          <p:cNvSpPr txBox="1">
            <a:spLocks noChangeArrowheads="1"/>
          </p:cNvSpPr>
          <p:nvPr/>
        </p:nvSpPr>
        <p:spPr bwMode="auto">
          <a:xfrm>
            <a:off x="0" y="9428163"/>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81253" name="Text Box 2"/>
          <p:cNvSpPr txBox="1">
            <a:spLocks noChangeArrowheads="1"/>
          </p:cNvSpPr>
          <p:nvPr/>
        </p:nvSpPr>
        <p:spPr bwMode="auto">
          <a:xfrm>
            <a:off x="3849688" y="9428163"/>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C6D53DE1-AF83-4320-9DBE-389852FE7D05}" type="slidenum">
              <a:rPr lang="en-US" altLang="cs-CZ">
                <a:latin typeface="Calibri" pitchFamily="34" charset="0"/>
                <a:cs typeface="Arial Unicode MS" charset="0"/>
              </a:rPr>
              <a:pPr algn="r" eaLnBrk="1" hangingPunct="1">
                <a:spcBef>
                  <a:spcPct val="0"/>
                </a:spcBef>
                <a:buClrTx/>
                <a:buFontTx/>
                <a:buNone/>
              </a:pPr>
              <a:t>90</a:t>
            </a:fld>
            <a:endParaRPr lang="en-US" altLang="cs-CZ">
              <a:latin typeface="Calibri" pitchFamily="34" charset="0"/>
              <a:cs typeface="Arial Unicode MS" charset="0"/>
            </a:endParaRPr>
          </a:p>
        </p:txBody>
      </p:sp>
      <p:sp>
        <p:nvSpPr>
          <p:cNvPr id="181254" name="Text Box 3"/>
          <p:cNvSpPr txBox="1">
            <a:spLocks noChangeArrowheads="1"/>
          </p:cNvSpPr>
          <p:nvPr/>
        </p:nvSpPr>
        <p:spPr bwMode="auto">
          <a:xfrm>
            <a:off x="3848100" y="9428163"/>
            <a:ext cx="293528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DC8EB3F-2763-4FF7-8083-FEBC3F71D219}" type="slidenum">
              <a:rPr lang="en-GB" altLang="cs-CZ" sz="1400"/>
              <a:pPr algn="r" eaLnBrk="1" hangingPunct="1">
                <a:lnSpc>
                  <a:spcPct val="95000"/>
                </a:lnSpc>
                <a:spcBef>
                  <a:spcPct val="0"/>
                </a:spcBef>
                <a:buClrTx/>
                <a:buFontTx/>
                <a:buNone/>
              </a:pPr>
              <a:t>90</a:t>
            </a:fld>
            <a:endParaRPr lang="en-GB" altLang="cs-CZ" sz="1400"/>
          </a:p>
        </p:txBody>
      </p:sp>
      <p:sp>
        <p:nvSpPr>
          <p:cNvPr id="181255" name="Text Box 4"/>
          <p:cNvSpPr txBox="1">
            <a:spLocks noChangeArrowheads="1"/>
          </p:cNvSpPr>
          <p:nvPr/>
        </p:nvSpPr>
        <p:spPr bwMode="auto">
          <a:xfrm>
            <a:off x="3848100" y="9428163"/>
            <a:ext cx="293846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21BD29A-DD4E-42C5-8FE9-E327221D93A6}" type="slidenum">
              <a:rPr lang="en-GB" altLang="cs-CZ" sz="1400"/>
              <a:pPr algn="r" eaLnBrk="1" hangingPunct="1">
                <a:lnSpc>
                  <a:spcPct val="95000"/>
                </a:lnSpc>
                <a:spcBef>
                  <a:spcPct val="0"/>
                </a:spcBef>
                <a:buClrTx/>
                <a:buFontTx/>
                <a:buNone/>
              </a:pPr>
              <a:t>90</a:t>
            </a:fld>
            <a:endParaRPr lang="en-GB" altLang="cs-CZ" sz="1400"/>
          </a:p>
        </p:txBody>
      </p:sp>
      <p:sp>
        <p:nvSpPr>
          <p:cNvPr id="181256" name="Text Box 5"/>
          <p:cNvSpPr txBox="1">
            <a:spLocks noChangeArrowheads="1"/>
          </p:cNvSpPr>
          <p:nvPr/>
        </p:nvSpPr>
        <p:spPr bwMode="auto">
          <a:xfrm>
            <a:off x="3848100" y="9428163"/>
            <a:ext cx="2943225"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69E5DC7-38F1-43AC-AA84-F534DF5F51B6}" type="slidenum">
              <a:rPr lang="en-GB" altLang="cs-CZ" sz="1400"/>
              <a:pPr algn="r" eaLnBrk="1" hangingPunct="1">
                <a:lnSpc>
                  <a:spcPct val="95000"/>
                </a:lnSpc>
                <a:spcBef>
                  <a:spcPct val="0"/>
                </a:spcBef>
                <a:buClrTx/>
                <a:buFontTx/>
                <a:buNone/>
              </a:pPr>
              <a:t>90</a:t>
            </a:fld>
            <a:endParaRPr lang="en-GB" altLang="cs-CZ" sz="1400"/>
          </a:p>
        </p:txBody>
      </p:sp>
      <p:sp>
        <p:nvSpPr>
          <p:cNvPr id="181257" name="Text Box 6"/>
          <p:cNvSpPr txBox="1">
            <a:spLocks noChangeArrowheads="1"/>
          </p:cNvSpPr>
          <p:nvPr/>
        </p:nvSpPr>
        <p:spPr bwMode="auto">
          <a:xfrm>
            <a:off x="3848100" y="9429750"/>
            <a:ext cx="29479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C19A08C-EDE3-4029-A1DC-A68FCC3EFA9B}" type="slidenum">
              <a:rPr lang="en-GB" altLang="cs-CZ" sz="1400"/>
              <a:pPr algn="r" eaLnBrk="1" hangingPunct="1">
                <a:lnSpc>
                  <a:spcPct val="95000"/>
                </a:lnSpc>
                <a:spcBef>
                  <a:spcPct val="0"/>
                </a:spcBef>
                <a:buClrTx/>
                <a:buFontTx/>
                <a:buNone/>
              </a:pPr>
              <a:t>90</a:t>
            </a:fld>
            <a:endParaRPr lang="en-GB" altLang="cs-CZ" sz="1400"/>
          </a:p>
        </p:txBody>
      </p:sp>
      <p:sp>
        <p:nvSpPr>
          <p:cNvPr id="181258" name="Freeform 7"/>
          <p:cNvSpPr>
            <a:spLocks noChangeArrowheads="1"/>
          </p:cNvSpPr>
          <p:nvPr/>
        </p:nvSpPr>
        <p:spPr bwMode="auto">
          <a:xfrm>
            <a:off x="0" y="328613"/>
            <a:ext cx="1588" cy="11336337"/>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5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81259" name="Rectangle 8"/>
          <p:cNvSpPr>
            <a:spLocks noGrp="1" noChangeArrowheads="1"/>
          </p:cNvSpPr>
          <p:nvPr>
            <p:ph type="body"/>
          </p:nvPr>
        </p:nvSpPr>
        <p:spPr>
          <a:xfrm>
            <a:off x="679450" y="4713288"/>
            <a:ext cx="5430838" cy="44624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81260" name="Freeform 9"/>
          <p:cNvSpPr>
            <a:spLocks noChangeArrowheads="1"/>
          </p:cNvSpPr>
          <p:nvPr/>
        </p:nvSpPr>
        <p:spPr bwMode="auto">
          <a:xfrm>
            <a:off x="752475" y="328613"/>
            <a:ext cx="5291138" cy="3971925"/>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81261" name="Text Box 10"/>
          <p:cNvSpPr txBox="1">
            <a:spLocks noChangeArrowheads="1"/>
          </p:cNvSpPr>
          <p:nvPr/>
        </p:nvSpPr>
        <p:spPr bwMode="auto">
          <a:xfrm>
            <a:off x="0"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79189696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329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8329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7DF7B05E-1C64-4862-BC12-28E2F7AFB4E3}" type="slidenum">
              <a:rPr lang="en-US" altLang="cs-CZ">
                <a:latin typeface="Calibri" pitchFamily="34" charset="0"/>
              </a:rPr>
              <a:pPr>
                <a:spcBef>
                  <a:spcPct val="0"/>
                </a:spcBef>
                <a:buClrTx/>
                <a:buFontTx/>
                <a:buNone/>
              </a:pPr>
              <a:t>91</a:t>
            </a:fld>
            <a:endParaRPr lang="en-US" altLang="cs-CZ">
              <a:latin typeface="Calibri" pitchFamily="34" charset="0"/>
            </a:endParaRPr>
          </a:p>
        </p:txBody>
      </p:sp>
      <p:sp>
        <p:nvSpPr>
          <p:cNvPr id="183300" name="Text Box 1"/>
          <p:cNvSpPr txBox="1">
            <a:spLocks noChangeArrowheads="1"/>
          </p:cNvSpPr>
          <p:nvPr/>
        </p:nvSpPr>
        <p:spPr bwMode="auto">
          <a:xfrm>
            <a:off x="0" y="9428163"/>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83301" name="Text Box 2"/>
          <p:cNvSpPr txBox="1">
            <a:spLocks noChangeArrowheads="1"/>
          </p:cNvSpPr>
          <p:nvPr/>
        </p:nvSpPr>
        <p:spPr bwMode="auto">
          <a:xfrm>
            <a:off x="3849688" y="9428163"/>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CEF2F37C-5913-402E-B5BA-E831C7F533D9}" type="slidenum">
              <a:rPr lang="en-US" altLang="cs-CZ">
                <a:latin typeface="Calibri" pitchFamily="34" charset="0"/>
                <a:cs typeface="Arial Unicode MS" charset="0"/>
              </a:rPr>
              <a:pPr algn="r" eaLnBrk="1" hangingPunct="1">
                <a:spcBef>
                  <a:spcPct val="0"/>
                </a:spcBef>
                <a:buClrTx/>
                <a:buFontTx/>
                <a:buNone/>
              </a:pPr>
              <a:t>91</a:t>
            </a:fld>
            <a:endParaRPr lang="en-US" altLang="cs-CZ">
              <a:latin typeface="Calibri" pitchFamily="34" charset="0"/>
              <a:cs typeface="Arial Unicode MS" charset="0"/>
            </a:endParaRPr>
          </a:p>
        </p:txBody>
      </p:sp>
      <p:sp>
        <p:nvSpPr>
          <p:cNvPr id="183302" name="Text Box 3"/>
          <p:cNvSpPr txBox="1">
            <a:spLocks noChangeArrowheads="1"/>
          </p:cNvSpPr>
          <p:nvPr/>
        </p:nvSpPr>
        <p:spPr bwMode="auto">
          <a:xfrm>
            <a:off x="3848100" y="9428163"/>
            <a:ext cx="293528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4EAC90C-1AF9-4A39-B6A5-4E4218D473AC}" type="slidenum">
              <a:rPr lang="en-GB" altLang="cs-CZ" sz="1400"/>
              <a:pPr algn="r" eaLnBrk="1" hangingPunct="1">
                <a:lnSpc>
                  <a:spcPct val="95000"/>
                </a:lnSpc>
                <a:spcBef>
                  <a:spcPct val="0"/>
                </a:spcBef>
                <a:buClrTx/>
                <a:buFontTx/>
                <a:buNone/>
              </a:pPr>
              <a:t>91</a:t>
            </a:fld>
            <a:endParaRPr lang="en-GB" altLang="cs-CZ" sz="1400"/>
          </a:p>
        </p:txBody>
      </p:sp>
      <p:sp>
        <p:nvSpPr>
          <p:cNvPr id="183303" name="Text Box 4"/>
          <p:cNvSpPr txBox="1">
            <a:spLocks noChangeArrowheads="1"/>
          </p:cNvSpPr>
          <p:nvPr/>
        </p:nvSpPr>
        <p:spPr bwMode="auto">
          <a:xfrm>
            <a:off x="3848100" y="9428163"/>
            <a:ext cx="293846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03F6584-5C7F-4043-9F53-2D5E79FD5ABC}" type="slidenum">
              <a:rPr lang="en-GB" altLang="cs-CZ" sz="1400"/>
              <a:pPr algn="r" eaLnBrk="1" hangingPunct="1">
                <a:lnSpc>
                  <a:spcPct val="95000"/>
                </a:lnSpc>
                <a:spcBef>
                  <a:spcPct val="0"/>
                </a:spcBef>
                <a:buClrTx/>
                <a:buFontTx/>
                <a:buNone/>
              </a:pPr>
              <a:t>91</a:t>
            </a:fld>
            <a:endParaRPr lang="en-GB" altLang="cs-CZ" sz="1400"/>
          </a:p>
        </p:txBody>
      </p:sp>
      <p:sp>
        <p:nvSpPr>
          <p:cNvPr id="183304" name="Text Box 5"/>
          <p:cNvSpPr txBox="1">
            <a:spLocks noChangeArrowheads="1"/>
          </p:cNvSpPr>
          <p:nvPr/>
        </p:nvSpPr>
        <p:spPr bwMode="auto">
          <a:xfrm>
            <a:off x="3848100" y="9428163"/>
            <a:ext cx="2943225"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CF64B7A-0F13-41A6-9183-5E2D3ECDA978}" type="slidenum">
              <a:rPr lang="en-GB" altLang="cs-CZ" sz="1400"/>
              <a:pPr algn="r" eaLnBrk="1" hangingPunct="1">
                <a:lnSpc>
                  <a:spcPct val="95000"/>
                </a:lnSpc>
                <a:spcBef>
                  <a:spcPct val="0"/>
                </a:spcBef>
                <a:buClrTx/>
                <a:buFontTx/>
                <a:buNone/>
              </a:pPr>
              <a:t>91</a:t>
            </a:fld>
            <a:endParaRPr lang="en-GB" altLang="cs-CZ" sz="1400"/>
          </a:p>
        </p:txBody>
      </p:sp>
      <p:sp>
        <p:nvSpPr>
          <p:cNvPr id="183305" name="Text Box 6"/>
          <p:cNvSpPr txBox="1">
            <a:spLocks noChangeArrowheads="1"/>
          </p:cNvSpPr>
          <p:nvPr/>
        </p:nvSpPr>
        <p:spPr bwMode="auto">
          <a:xfrm>
            <a:off x="3848100" y="9429750"/>
            <a:ext cx="29479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37587DB2-B1E8-4BE7-ACFE-BC047AA2061C}" type="slidenum">
              <a:rPr lang="en-GB" altLang="cs-CZ" sz="1400"/>
              <a:pPr algn="r" eaLnBrk="1" hangingPunct="1">
                <a:lnSpc>
                  <a:spcPct val="95000"/>
                </a:lnSpc>
                <a:spcBef>
                  <a:spcPct val="0"/>
                </a:spcBef>
                <a:buClrTx/>
                <a:buFontTx/>
                <a:buNone/>
              </a:pPr>
              <a:t>91</a:t>
            </a:fld>
            <a:endParaRPr lang="en-GB" altLang="cs-CZ" sz="1400"/>
          </a:p>
        </p:txBody>
      </p:sp>
      <p:sp>
        <p:nvSpPr>
          <p:cNvPr id="183306" name="Freeform 7"/>
          <p:cNvSpPr>
            <a:spLocks noChangeArrowheads="1"/>
          </p:cNvSpPr>
          <p:nvPr/>
        </p:nvSpPr>
        <p:spPr bwMode="auto">
          <a:xfrm>
            <a:off x="0" y="328613"/>
            <a:ext cx="1588" cy="11336337"/>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5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83307" name="Rectangle 8"/>
          <p:cNvSpPr>
            <a:spLocks noGrp="1" noChangeArrowheads="1"/>
          </p:cNvSpPr>
          <p:nvPr>
            <p:ph type="body"/>
          </p:nvPr>
        </p:nvSpPr>
        <p:spPr>
          <a:xfrm>
            <a:off x="679450" y="4713288"/>
            <a:ext cx="5430838" cy="44624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83308" name="Freeform 9"/>
          <p:cNvSpPr>
            <a:spLocks noChangeArrowheads="1"/>
          </p:cNvSpPr>
          <p:nvPr/>
        </p:nvSpPr>
        <p:spPr bwMode="auto">
          <a:xfrm>
            <a:off x="752475" y="328613"/>
            <a:ext cx="5291138" cy="3971925"/>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83309" name="Text Box 10"/>
          <p:cNvSpPr txBox="1">
            <a:spLocks noChangeArrowheads="1"/>
          </p:cNvSpPr>
          <p:nvPr/>
        </p:nvSpPr>
        <p:spPr bwMode="auto">
          <a:xfrm>
            <a:off x="0"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15979310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739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8739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5CCA406A-9A89-40C8-A8CF-38B64E652F12}" type="slidenum">
              <a:rPr lang="en-US" altLang="cs-CZ">
                <a:latin typeface="Calibri" pitchFamily="34" charset="0"/>
              </a:rPr>
              <a:pPr>
                <a:spcBef>
                  <a:spcPct val="0"/>
                </a:spcBef>
                <a:buClrTx/>
                <a:buFontTx/>
                <a:buNone/>
              </a:pPr>
              <a:t>94</a:t>
            </a:fld>
            <a:endParaRPr lang="en-US" altLang="cs-CZ">
              <a:latin typeface="Calibri" pitchFamily="34" charset="0"/>
            </a:endParaRPr>
          </a:p>
        </p:txBody>
      </p:sp>
      <p:sp>
        <p:nvSpPr>
          <p:cNvPr id="187396" name="Text Box 1"/>
          <p:cNvSpPr txBox="1">
            <a:spLocks noChangeArrowheads="1"/>
          </p:cNvSpPr>
          <p:nvPr/>
        </p:nvSpPr>
        <p:spPr bwMode="auto">
          <a:xfrm>
            <a:off x="0" y="9428163"/>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87397" name="Text Box 2"/>
          <p:cNvSpPr txBox="1">
            <a:spLocks noChangeArrowheads="1"/>
          </p:cNvSpPr>
          <p:nvPr/>
        </p:nvSpPr>
        <p:spPr bwMode="auto">
          <a:xfrm>
            <a:off x="3849688" y="9428163"/>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1780FF86-8961-49E0-86BB-F9F07AA0AC9B}" type="slidenum">
              <a:rPr lang="en-US" altLang="cs-CZ">
                <a:latin typeface="Calibri" pitchFamily="34" charset="0"/>
                <a:cs typeface="Arial Unicode MS" charset="0"/>
              </a:rPr>
              <a:pPr algn="r" eaLnBrk="1" hangingPunct="1">
                <a:spcBef>
                  <a:spcPct val="0"/>
                </a:spcBef>
                <a:buClrTx/>
                <a:buFontTx/>
                <a:buNone/>
              </a:pPr>
              <a:t>94</a:t>
            </a:fld>
            <a:endParaRPr lang="en-US" altLang="cs-CZ">
              <a:latin typeface="Calibri" pitchFamily="34" charset="0"/>
              <a:cs typeface="Arial Unicode MS" charset="0"/>
            </a:endParaRPr>
          </a:p>
        </p:txBody>
      </p:sp>
      <p:sp>
        <p:nvSpPr>
          <p:cNvPr id="187398" name="Text Box 3"/>
          <p:cNvSpPr txBox="1">
            <a:spLocks noChangeArrowheads="1"/>
          </p:cNvSpPr>
          <p:nvPr/>
        </p:nvSpPr>
        <p:spPr bwMode="auto">
          <a:xfrm>
            <a:off x="3848100" y="9428163"/>
            <a:ext cx="293528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F1A9451-A25D-43E4-BF21-1D8661749C8E}" type="slidenum">
              <a:rPr lang="en-GB" altLang="cs-CZ" sz="1400"/>
              <a:pPr algn="r" eaLnBrk="1" hangingPunct="1">
                <a:lnSpc>
                  <a:spcPct val="95000"/>
                </a:lnSpc>
                <a:spcBef>
                  <a:spcPct val="0"/>
                </a:spcBef>
                <a:buClrTx/>
                <a:buFontTx/>
                <a:buNone/>
              </a:pPr>
              <a:t>94</a:t>
            </a:fld>
            <a:endParaRPr lang="en-GB" altLang="cs-CZ" sz="1400"/>
          </a:p>
        </p:txBody>
      </p:sp>
      <p:sp>
        <p:nvSpPr>
          <p:cNvPr id="187399" name="Text Box 4"/>
          <p:cNvSpPr txBox="1">
            <a:spLocks noChangeArrowheads="1"/>
          </p:cNvSpPr>
          <p:nvPr/>
        </p:nvSpPr>
        <p:spPr bwMode="auto">
          <a:xfrm>
            <a:off x="3848100" y="9428163"/>
            <a:ext cx="293846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E113546-AA84-4786-A0A8-8BD874251D25}" type="slidenum">
              <a:rPr lang="en-GB" altLang="cs-CZ" sz="1400"/>
              <a:pPr algn="r" eaLnBrk="1" hangingPunct="1">
                <a:lnSpc>
                  <a:spcPct val="95000"/>
                </a:lnSpc>
                <a:spcBef>
                  <a:spcPct val="0"/>
                </a:spcBef>
                <a:buClrTx/>
                <a:buFontTx/>
                <a:buNone/>
              </a:pPr>
              <a:t>94</a:t>
            </a:fld>
            <a:endParaRPr lang="en-GB" altLang="cs-CZ" sz="1400"/>
          </a:p>
        </p:txBody>
      </p:sp>
      <p:sp>
        <p:nvSpPr>
          <p:cNvPr id="187400" name="Text Box 5"/>
          <p:cNvSpPr txBox="1">
            <a:spLocks noChangeArrowheads="1"/>
          </p:cNvSpPr>
          <p:nvPr/>
        </p:nvSpPr>
        <p:spPr bwMode="auto">
          <a:xfrm>
            <a:off x="3848100" y="9428163"/>
            <a:ext cx="2943225"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B36C4B5-4CEA-4C8F-9EA5-FACE07082611}" type="slidenum">
              <a:rPr lang="en-GB" altLang="cs-CZ" sz="1400"/>
              <a:pPr algn="r" eaLnBrk="1" hangingPunct="1">
                <a:lnSpc>
                  <a:spcPct val="95000"/>
                </a:lnSpc>
                <a:spcBef>
                  <a:spcPct val="0"/>
                </a:spcBef>
                <a:buClrTx/>
                <a:buFontTx/>
                <a:buNone/>
              </a:pPr>
              <a:t>94</a:t>
            </a:fld>
            <a:endParaRPr lang="en-GB" altLang="cs-CZ" sz="1400"/>
          </a:p>
        </p:txBody>
      </p:sp>
      <p:sp>
        <p:nvSpPr>
          <p:cNvPr id="187401" name="Text Box 6"/>
          <p:cNvSpPr txBox="1">
            <a:spLocks noChangeArrowheads="1"/>
          </p:cNvSpPr>
          <p:nvPr/>
        </p:nvSpPr>
        <p:spPr bwMode="auto">
          <a:xfrm>
            <a:off x="3848100" y="9429750"/>
            <a:ext cx="29479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A036A87-5B26-48FD-B027-611547A64920}" type="slidenum">
              <a:rPr lang="en-GB" altLang="cs-CZ" sz="1400"/>
              <a:pPr algn="r" eaLnBrk="1" hangingPunct="1">
                <a:lnSpc>
                  <a:spcPct val="95000"/>
                </a:lnSpc>
                <a:spcBef>
                  <a:spcPct val="0"/>
                </a:spcBef>
                <a:buClrTx/>
                <a:buFontTx/>
                <a:buNone/>
              </a:pPr>
              <a:t>94</a:t>
            </a:fld>
            <a:endParaRPr lang="en-GB" altLang="cs-CZ" sz="1400"/>
          </a:p>
        </p:txBody>
      </p:sp>
      <p:sp>
        <p:nvSpPr>
          <p:cNvPr id="187402" name="Freeform 7"/>
          <p:cNvSpPr>
            <a:spLocks noChangeArrowheads="1"/>
          </p:cNvSpPr>
          <p:nvPr/>
        </p:nvSpPr>
        <p:spPr bwMode="auto">
          <a:xfrm>
            <a:off x="0" y="328613"/>
            <a:ext cx="1588" cy="11336337"/>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5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87403" name="Rectangle 8"/>
          <p:cNvSpPr>
            <a:spLocks noGrp="1" noChangeArrowheads="1"/>
          </p:cNvSpPr>
          <p:nvPr>
            <p:ph type="body"/>
          </p:nvPr>
        </p:nvSpPr>
        <p:spPr>
          <a:xfrm>
            <a:off x="679450" y="4713288"/>
            <a:ext cx="5430838" cy="44624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87404" name="Freeform 9"/>
          <p:cNvSpPr>
            <a:spLocks noChangeArrowheads="1"/>
          </p:cNvSpPr>
          <p:nvPr/>
        </p:nvSpPr>
        <p:spPr bwMode="auto">
          <a:xfrm>
            <a:off x="752475" y="328613"/>
            <a:ext cx="5291138" cy="3971925"/>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87405" name="Text Box 10"/>
          <p:cNvSpPr txBox="1">
            <a:spLocks noChangeArrowheads="1"/>
          </p:cNvSpPr>
          <p:nvPr/>
        </p:nvSpPr>
        <p:spPr bwMode="auto">
          <a:xfrm>
            <a:off x="0"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02639838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9442"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89443"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88CC8826-B82A-4CBD-8396-85ECD29AAFBB}" type="slidenum">
              <a:rPr lang="en-US" altLang="cs-CZ">
                <a:latin typeface="Calibri" pitchFamily="34" charset="0"/>
              </a:rPr>
              <a:pPr>
                <a:spcBef>
                  <a:spcPct val="0"/>
                </a:spcBef>
                <a:buClrTx/>
                <a:buFontTx/>
                <a:buNone/>
              </a:pPr>
              <a:t>95</a:t>
            </a:fld>
            <a:endParaRPr lang="en-US" altLang="cs-CZ">
              <a:latin typeface="Calibri" pitchFamily="34" charset="0"/>
            </a:endParaRPr>
          </a:p>
        </p:txBody>
      </p:sp>
      <p:sp>
        <p:nvSpPr>
          <p:cNvPr id="189444" name="Text Box 1"/>
          <p:cNvSpPr txBox="1">
            <a:spLocks noChangeArrowheads="1"/>
          </p:cNvSpPr>
          <p:nvPr/>
        </p:nvSpPr>
        <p:spPr bwMode="auto">
          <a:xfrm>
            <a:off x="0" y="9428163"/>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89445" name="Text Box 2"/>
          <p:cNvSpPr txBox="1">
            <a:spLocks noChangeArrowheads="1"/>
          </p:cNvSpPr>
          <p:nvPr/>
        </p:nvSpPr>
        <p:spPr bwMode="auto">
          <a:xfrm>
            <a:off x="3849688" y="9428163"/>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FF5868EA-C80F-41D1-AC08-4276EDF8459F}" type="slidenum">
              <a:rPr lang="en-US" altLang="cs-CZ">
                <a:latin typeface="Calibri" pitchFamily="34" charset="0"/>
                <a:cs typeface="Arial Unicode MS" charset="0"/>
              </a:rPr>
              <a:pPr algn="r" eaLnBrk="1" hangingPunct="1">
                <a:spcBef>
                  <a:spcPct val="0"/>
                </a:spcBef>
                <a:buClrTx/>
                <a:buFontTx/>
                <a:buNone/>
              </a:pPr>
              <a:t>95</a:t>
            </a:fld>
            <a:endParaRPr lang="en-US" altLang="cs-CZ">
              <a:latin typeface="Calibri" pitchFamily="34" charset="0"/>
              <a:cs typeface="Arial Unicode MS" charset="0"/>
            </a:endParaRPr>
          </a:p>
        </p:txBody>
      </p:sp>
      <p:sp>
        <p:nvSpPr>
          <p:cNvPr id="189446" name="Text Box 3"/>
          <p:cNvSpPr txBox="1">
            <a:spLocks noChangeArrowheads="1"/>
          </p:cNvSpPr>
          <p:nvPr/>
        </p:nvSpPr>
        <p:spPr bwMode="auto">
          <a:xfrm>
            <a:off x="3848100" y="9428163"/>
            <a:ext cx="293528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FD439E9-ADFE-4355-B02D-F2D67ECC7B9D}" type="slidenum">
              <a:rPr lang="en-GB" altLang="cs-CZ" sz="1400"/>
              <a:pPr algn="r" eaLnBrk="1" hangingPunct="1">
                <a:lnSpc>
                  <a:spcPct val="95000"/>
                </a:lnSpc>
                <a:spcBef>
                  <a:spcPct val="0"/>
                </a:spcBef>
                <a:buClrTx/>
                <a:buFontTx/>
                <a:buNone/>
              </a:pPr>
              <a:t>95</a:t>
            </a:fld>
            <a:endParaRPr lang="en-GB" altLang="cs-CZ" sz="1400"/>
          </a:p>
        </p:txBody>
      </p:sp>
      <p:sp>
        <p:nvSpPr>
          <p:cNvPr id="189447" name="Text Box 4"/>
          <p:cNvSpPr txBox="1">
            <a:spLocks noChangeArrowheads="1"/>
          </p:cNvSpPr>
          <p:nvPr/>
        </p:nvSpPr>
        <p:spPr bwMode="auto">
          <a:xfrm>
            <a:off x="3848100" y="9428163"/>
            <a:ext cx="293846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562E8F8-06AB-4ECB-BED3-4B66B52C7FA2}" type="slidenum">
              <a:rPr lang="en-GB" altLang="cs-CZ" sz="1400"/>
              <a:pPr algn="r" eaLnBrk="1" hangingPunct="1">
                <a:lnSpc>
                  <a:spcPct val="95000"/>
                </a:lnSpc>
                <a:spcBef>
                  <a:spcPct val="0"/>
                </a:spcBef>
                <a:buClrTx/>
                <a:buFontTx/>
                <a:buNone/>
              </a:pPr>
              <a:t>95</a:t>
            </a:fld>
            <a:endParaRPr lang="en-GB" altLang="cs-CZ" sz="1400"/>
          </a:p>
        </p:txBody>
      </p:sp>
      <p:sp>
        <p:nvSpPr>
          <p:cNvPr id="189448" name="Text Box 5"/>
          <p:cNvSpPr txBox="1">
            <a:spLocks noChangeArrowheads="1"/>
          </p:cNvSpPr>
          <p:nvPr/>
        </p:nvSpPr>
        <p:spPr bwMode="auto">
          <a:xfrm>
            <a:off x="3848100" y="9428163"/>
            <a:ext cx="2943225"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0305830-8E44-4ACB-9429-1918FA356748}" type="slidenum">
              <a:rPr lang="en-GB" altLang="cs-CZ" sz="1400"/>
              <a:pPr algn="r" eaLnBrk="1" hangingPunct="1">
                <a:lnSpc>
                  <a:spcPct val="95000"/>
                </a:lnSpc>
                <a:spcBef>
                  <a:spcPct val="0"/>
                </a:spcBef>
                <a:buClrTx/>
                <a:buFontTx/>
                <a:buNone/>
              </a:pPr>
              <a:t>95</a:t>
            </a:fld>
            <a:endParaRPr lang="en-GB" altLang="cs-CZ" sz="1400"/>
          </a:p>
        </p:txBody>
      </p:sp>
      <p:sp>
        <p:nvSpPr>
          <p:cNvPr id="189449" name="Text Box 6"/>
          <p:cNvSpPr txBox="1">
            <a:spLocks noChangeArrowheads="1"/>
          </p:cNvSpPr>
          <p:nvPr/>
        </p:nvSpPr>
        <p:spPr bwMode="auto">
          <a:xfrm>
            <a:off x="3848100" y="9429750"/>
            <a:ext cx="29479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3DCEF1A-1F42-4E66-AEFC-01DFBB71F043}" type="slidenum">
              <a:rPr lang="en-GB" altLang="cs-CZ" sz="1400"/>
              <a:pPr algn="r" eaLnBrk="1" hangingPunct="1">
                <a:lnSpc>
                  <a:spcPct val="95000"/>
                </a:lnSpc>
                <a:spcBef>
                  <a:spcPct val="0"/>
                </a:spcBef>
                <a:buClrTx/>
                <a:buFontTx/>
                <a:buNone/>
              </a:pPr>
              <a:t>95</a:t>
            </a:fld>
            <a:endParaRPr lang="en-GB" altLang="cs-CZ" sz="1400"/>
          </a:p>
        </p:txBody>
      </p:sp>
      <p:sp>
        <p:nvSpPr>
          <p:cNvPr id="189450" name="Freeform 7"/>
          <p:cNvSpPr>
            <a:spLocks noChangeArrowheads="1"/>
          </p:cNvSpPr>
          <p:nvPr/>
        </p:nvSpPr>
        <p:spPr bwMode="auto">
          <a:xfrm>
            <a:off x="0" y="328613"/>
            <a:ext cx="1588" cy="11336337"/>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5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89451" name="Rectangle 8"/>
          <p:cNvSpPr>
            <a:spLocks noGrp="1" noChangeArrowheads="1"/>
          </p:cNvSpPr>
          <p:nvPr>
            <p:ph type="body"/>
          </p:nvPr>
        </p:nvSpPr>
        <p:spPr>
          <a:xfrm>
            <a:off x="679450" y="4713288"/>
            <a:ext cx="5430838" cy="44624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89452" name="Freeform 9"/>
          <p:cNvSpPr>
            <a:spLocks noChangeArrowheads="1"/>
          </p:cNvSpPr>
          <p:nvPr/>
        </p:nvSpPr>
        <p:spPr bwMode="auto">
          <a:xfrm>
            <a:off x="752475" y="328613"/>
            <a:ext cx="5291138" cy="3971925"/>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89453" name="Text Box 10"/>
          <p:cNvSpPr txBox="1">
            <a:spLocks noChangeArrowheads="1"/>
          </p:cNvSpPr>
          <p:nvPr/>
        </p:nvSpPr>
        <p:spPr bwMode="auto">
          <a:xfrm>
            <a:off x="0"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5020882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149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9149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84AF539B-AD49-4510-860C-51289ABE773C}" type="slidenum">
              <a:rPr lang="en-US" altLang="cs-CZ">
                <a:latin typeface="Calibri" pitchFamily="34" charset="0"/>
              </a:rPr>
              <a:pPr>
                <a:spcBef>
                  <a:spcPct val="0"/>
                </a:spcBef>
                <a:buClrTx/>
                <a:buFontTx/>
                <a:buNone/>
              </a:pPr>
              <a:t>96</a:t>
            </a:fld>
            <a:endParaRPr lang="en-US" altLang="cs-CZ">
              <a:latin typeface="Calibri" pitchFamily="34" charset="0"/>
            </a:endParaRPr>
          </a:p>
        </p:txBody>
      </p:sp>
      <p:sp>
        <p:nvSpPr>
          <p:cNvPr id="191492" name="Text Box 1"/>
          <p:cNvSpPr txBox="1">
            <a:spLocks noChangeArrowheads="1"/>
          </p:cNvSpPr>
          <p:nvPr/>
        </p:nvSpPr>
        <p:spPr bwMode="auto">
          <a:xfrm>
            <a:off x="0" y="9428163"/>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91493" name="Text Box 2"/>
          <p:cNvSpPr txBox="1">
            <a:spLocks noChangeArrowheads="1"/>
          </p:cNvSpPr>
          <p:nvPr/>
        </p:nvSpPr>
        <p:spPr bwMode="auto">
          <a:xfrm>
            <a:off x="3849688" y="9428163"/>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1FE0020D-9DCE-4A9D-A5AA-C7FF6CD6EC1F}" type="slidenum">
              <a:rPr lang="en-US" altLang="cs-CZ">
                <a:latin typeface="Calibri" pitchFamily="34" charset="0"/>
                <a:cs typeface="Arial Unicode MS" charset="0"/>
              </a:rPr>
              <a:pPr algn="r" eaLnBrk="1" hangingPunct="1">
                <a:spcBef>
                  <a:spcPct val="0"/>
                </a:spcBef>
                <a:buClrTx/>
                <a:buFontTx/>
                <a:buNone/>
              </a:pPr>
              <a:t>96</a:t>
            </a:fld>
            <a:endParaRPr lang="en-US" altLang="cs-CZ">
              <a:latin typeface="Calibri" pitchFamily="34" charset="0"/>
              <a:cs typeface="Arial Unicode MS" charset="0"/>
            </a:endParaRPr>
          </a:p>
        </p:txBody>
      </p:sp>
      <p:sp>
        <p:nvSpPr>
          <p:cNvPr id="191494" name="Text Box 3"/>
          <p:cNvSpPr txBox="1">
            <a:spLocks noChangeArrowheads="1"/>
          </p:cNvSpPr>
          <p:nvPr/>
        </p:nvSpPr>
        <p:spPr bwMode="auto">
          <a:xfrm>
            <a:off x="3848100" y="9428163"/>
            <a:ext cx="293528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8F2B067-122E-4400-B610-92904B325332}" type="slidenum">
              <a:rPr lang="en-GB" altLang="cs-CZ" sz="1400"/>
              <a:pPr algn="r" eaLnBrk="1" hangingPunct="1">
                <a:lnSpc>
                  <a:spcPct val="95000"/>
                </a:lnSpc>
                <a:spcBef>
                  <a:spcPct val="0"/>
                </a:spcBef>
                <a:buClrTx/>
                <a:buFontTx/>
                <a:buNone/>
              </a:pPr>
              <a:t>96</a:t>
            </a:fld>
            <a:endParaRPr lang="en-GB" altLang="cs-CZ" sz="1400"/>
          </a:p>
        </p:txBody>
      </p:sp>
      <p:sp>
        <p:nvSpPr>
          <p:cNvPr id="191495" name="Text Box 4"/>
          <p:cNvSpPr txBox="1">
            <a:spLocks noChangeArrowheads="1"/>
          </p:cNvSpPr>
          <p:nvPr/>
        </p:nvSpPr>
        <p:spPr bwMode="auto">
          <a:xfrm>
            <a:off x="3848100" y="9428163"/>
            <a:ext cx="293846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3B5697D-5B74-4C3A-B744-39CEA105B3D5}" type="slidenum">
              <a:rPr lang="en-GB" altLang="cs-CZ" sz="1400"/>
              <a:pPr algn="r" eaLnBrk="1" hangingPunct="1">
                <a:lnSpc>
                  <a:spcPct val="95000"/>
                </a:lnSpc>
                <a:spcBef>
                  <a:spcPct val="0"/>
                </a:spcBef>
                <a:buClrTx/>
                <a:buFontTx/>
                <a:buNone/>
              </a:pPr>
              <a:t>96</a:t>
            </a:fld>
            <a:endParaRPr lang="en-GB" altLang="cs-CZ" sz="1400"/>
          </a:p>
        </p:txBody>
      </p:sp>
      <p:sp>
        <p:nvSpPr>
          <p:cNvPr id="191496" name="Text Box 5"/>
          <p:cNvSpPr txBox="1">
            <a:spLocks noChangeArrowheads="1"/>
          </p:cNvSpPr>
          <p:nvPr/>
        </p:nvSpPr>
        <p:spPr bwMode="auto">
          <a:xfrm>
            <a:off x="3848100" y="9428163"/>
            <a:ext cx="2943225"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E48F9E7-B7F8-4448-854E-29C5D14745BB}" type="slidenum">
              <a:rPr lang="en-GB" altLang="cs-CZ" sz="1400"/>
              <a:pPr algn="r" eaLnBrk="1" hangingPunct="1">
                <a:lnSpc>
                  <a:spcPct val="95000"/>
                </a:lnSpc>
                <a:spcBef>
                  <a:spcPct val="0"/>
                </a:spcBef>
                <a:buClrTx/>
                <a:buFontTx/>
                <a:buNone/>
              </a:pPr>
              <a:t>96</a:t>
            </a:fld>
            <a:endParaRPr lang="en-GB" altLang="cs-CZ" sz="1400"/>
          </a:p>
        </p:txBody>
      </p:sp>
      <p:sp>
        <p:nvSpPr>
          <p:cNvPr id="191497" name="Text Box 6"/>
          <p:cNvSpPr txBox="1">
            <a:spLocks noChangeArrowheads="1"/>
          </p:cNvSpPr>
          <p:nvPr/>
        </p:nvSpPr>
        <p:spPr bwMode="auto">
          <a:xfrm>
            <a:off x="3848100" y="9429750"/>
            <a:ext cx="29479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1432623-7E9C-487A-8153-F68DC96E1274}" type="slidenum">
              <a:rPr lang="en-GB" altLang="cs-CZ" sz="1400"/>
              <a:pPr algn="r" eaLnBrk="1" hangingPunct="1">
                <a:lnSpc>
                  <a:spcPct val="95000"/>
                </a:lnSpc>
                <a:spcBef>
                  <a:spcPct val="0"/>
                </a:spcBef>
                <a:buClrTx/>
                <a:buFontTx/>
                <a:buNone/>
              </a:pPr>
              <a:t>96</a:t>
            </a:fld>
            <a:endParaRPr lang="en-GB" altLang="cs-CZ" sz="1400"/>
          </a:p>
        </p:txBody>
      </p:sp>
      <p:sp>
        <p:nvSpPr>
          <p:cNvPr id="191498" name="Freeform 7"/>
          <p:cNvSpPr>
            <a:spLocks noChangeArrowheads="1"/>
          </p:cNvSpPr>
          <p:nvPr/>
        </p:nvSpPr>
        <p:spPr bwMode="auto">
          <a:xfrm>
            <a:off x="0" y="328613"/>
            <a:ext cx="1588" cy="11336337"/>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5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91499" name="Rectangle 8"/>
          <p:cNvSpPr>
            <a:spLocks noGrp="1" noChangeArrowheads="1"/>
          </p:cNvSpPr>
          <p:nvPr>
            <p:ph type="body"/>
          </p:nvPr>
        </p:nvSpPr>
        <p:spPr>
          <a:xfrm>
            <a:off x="679450" y="4713288"/>
            <a:ext cx="5430838" cy="44624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91500" name="Freeform 9"/>
          <p:cNvSpPr>
            <a:spLocks noChangeArrowheads="1"/>
          </p:cNvSpPr>
          <p:nvPr/>
        </p:nvSpPr>
        <p:spPr bwMode="auto">
          <a:xfrm>
            <a:off x="752475" y="328613"/>
            <a:ext cx="5291138" cy="3971925"/>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91501" name="Text Box 10"/>
          <p:cNvSpPr txBox="1">
            <a:spLocks noChangeArrowheads="1"/>
          </p:cNvSpPr>
          <p:nvPr/>
        </p:nvSpPr>
        <p:spPr bwMode="auto">
          <a:xfrm>
            <a:off x="0"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28535239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353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9353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62D58CEC-C6E6-4096-B8F5-CB5F95D0C42D}" type="slidenum">
              <a:rPr lang="en-US" altLang="cs-CZ">
                <a:latin typeface="Calibri" pitchFamily="34" charset="0"/>
              </a:rPr>
              <a:pPr>
                <a:spcBef>
                  <a:spcPct val="0"/>
                </a:spcBef>
                <a:buClrTx/>
                <a:buFontTx/>
                <a:buNone/>
              </a:pPr>
              <a:t>97</a:t>
            </a:fld>
            <a:endParaRPr lang="en-US" altLang="cs-CZ">
              <a:latin typeface="Calibri" pitchFamily="34" charset="0"/>
            </a:endParaRPr>
          </a:p>
        </p:txBody>
      </p:sp>
      <p:sp>
        <p:nvSpPr>
          <p:cNvPr id="193540" name="Text Box 1"/>
          <p:cNvSpPr txBox="1">
            <a:spLocks noChangeArrowheads="1"/>
          </p:cNvSpPr>
          <p:nvPr/>
        </p:nvSpPr>
        <p:spPr bwMode="auto">
          <a:xfrm>
            <a:off x="0" y="9428163"/>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93541" name="Text Box 2"/>
          <p:cNvSpPr txBox="1">
            <a:spLocks noChangeArrowheads="1"/>
          </p:cNvSpPr>
          <p:nvPr/>
        </p:nvSpPr>
        <p:spPr bwMode="auto">
          <a:xfrm>
            <a:off x="3849688" y="9428163"/>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249A3594-930C-49B5-ADA6-84042662D107}" type="slidenum">
              <a:rPr lang="en-US" altLang="cs-CZ">
                <a:latin typeface="Calibri" pitchFamily="34" charset="0"/>
                <a:cs typeface="Arial Unicode MS" charset="0"/>
              </a:rPr>
              <a:pPr algn="r" eaLnBrk="1" hangingPunct="1">
                <a:spcBef>
                  <a:spcPct val="0"/>
                </a:spcBef>
                <a:buClrTx/>
                <a:buFontTx/>
                <a:buNone/>
              </a:pPr>
              <a:t>97</a:t>
            </a:fld>
            <a:endParaRPr lang="en-US" altLang="cs-CZ">
              <a:latin typeface="Calibri" pitchFamily="34" charset="0"/>
              <a:cs typeface="Arial Unicode MS" charset="0"/>
            </a:endParaRPr>
          </a:p>
        </p:txBody>
      </p:sp>
      <p:sp>
        <p:nvSpPr>
          <p:cNvPr id="193542" name="Text Box 3"/>
          <p:cNvSpPr txBox="1">
            <a:spLocks noChangeArrowheads="1"/>
          </p:cNvSpPr>
          <p:nvPr/>
        </p:nvSpPr>
        <p:spPr bwMode="auto">
          <a:xfrm>
            <a:off x="3848100" y="9428163"/>
            <a:ext cx="293528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768F090-D44B-430A-B16A-66EE08ECA937}" type="slidenum">
              <a:rPr lang="en-GB" altLang="cs-CZ" sz="1400"/>
              <a:pPr algn="r" eaLnBrk="1" hangingPunct="1">
                <a:lnSpc>
                  <a:spcPct val="95000"/>
                </a:lnSpc>
                <a:spcBef>
                  <a:spcPct val="0"/>
                </a:spcBef>
                <a:buClrTx/>
                <a:buFontTx/>
                <a:buNone/>
              </a:pPr>
              <a:t>97</a:t>
            </a:fld>
            <a:endParaRPr lang="en-GB" altLang="cs-CZ" sz="1400"/>
          </a:p>
        </p:txBody>
      </p:sp>
      <p:sp>
        <p:nvSpPr>
          <p:cNvPr id="193543" name="Text Box 4"/>
          <p:cNvSpPr txBox="1">
            <a:spLocks noChangeArrowheads="1"/>
          </p:cNvSpPr>
          <p:nvPr/>
        </p:nvSpPr>
        <p:spPr bwMode="auto">
          <a:xfrm>
            <a:off x="3848100" y="9428163"/>
            <a:ext cx="293846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C3A20BB-84FE-4107-8403-87BB5C88DAB8}" type="slidenum">
              <a:rPr lang="en-GB" altLang="cs-CZ" sz="1400"/>
              <a:pPr algn="r" eaLnBrk="1" hangingPunct="1">
                <a:lnSpc>
                  <a:spcPct val="95000"/>
                </a:lnSpc>
                <a:spcBef>
                  <a:spcPct val="0"/>
                </a:spcBef>
                <a:buClrTx/>
                <a:buFontTx/>
                <a:buNone/>
              </a:pPr>
              <a:t>97</a:t>
            </a:fld>
            <a:endParaRPr lang="en-GB" altLang="cs-CZ" sz="1400"/>
          </a:p>
        </p:txBody>
      </p:sp>
      <p:sp>
        <p:nvSpPr>
          <p:cNvPr id="193544" name="Text Box 5"/>
          <p:cNvSpPr txBox="1">
            <a:spLocks noChangeArrowheads="1"/>
          </p:cNvSpPr>
          <p:nvPr/>
        </p:nvSpPr>
        <p:spPr bwMode="auto">
          <a:xfrm>
            <a:off x="3848100" y="9428163"/>
            <a:ext cx="2943225"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C4658E7-7792-488A-B257-FA3E1D50283D}" type="slidenum">
              <a:rPr lang="en-GB" altLang="cs-CZ" sz="1400"/>
              <a:pPr algn="r" eaLnBrk="1" hangingPunct="1">
                <a:lnSpc>
                  <a:spcPct val="95000"/>
                </a:lnSpc>
                <a:spcBef>
                  <a:spcPct val="0"/>
                </a:spcBef>
                <a:buClrTx/>
                <a:buFontTx/>
                <a:buNone/>
              </a:pPr>
              <a:t>97</a:t>
            </a:fld>
            <a:endParaRPr lang="en-GB" altLang="cs-CZ" sz="1400"/>
          </a:p>
        </p:txBody>
      </p:sp>
      <p:sp>
        <p:nvSpPr>
          <p:cNvPr id="193545" name="Text Box 6"/>
          <p:cNvSpPr txBox="1">
            <a:spLocks noChangeArrowheads="1"/>
          </p:cNvSpPr>
          <p:nvPr/>
        </p:nvSpPr>
        <p:spPr bwMode="auto">
          <a:xfrm>
            <a:off x="3848100" y="9429750"/>
            <a:ext cx="29479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BF321BC-586D-4A01-BFA1-4B32144E0BA8}" type="slidenum">
              <a:rPr lang="en-GB" altLang="cs-CZ" sz="1400"/>
              <a:pPr algn="r" eaLnBrk="1" hangingPunct="1">
                <a:lnSpc>
                  <a:spcPct val="95000"/>
                </a:lnSpc>
                <a:spcBef>
                  <a:spcPct val="0"/>
                </a:spcBef>
                <a:buClrTx/>
                <a:buFontTx/>
                <a:buNone/>
              </a:pPr>
              <a:t>97</a:t>
            </a:fld>
            <a:endParaRPr lang="en-GB" altLang="cs-CZ" sz="1400"/>
          </a:p>
        </p:txBody>
      </p:sp>
      <p:sp>
        <p:nvSpPr>
          <p:cNvPr id="193546" name="Freeform 7"/>
          <p:cNvSpPr>
            <a:spLocks noChangeArrowheads="1"/>
          </p:cNvSpPr>
          <p:nvPr/>
        </p:nvSpPr>
        <p:spPr bwMode="auto">
          <a:xfrm>
            <a:off x="0" y="328613"/>
            <a:ext cx="1588" cy="11336337"/>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5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93547" name="Rectangle 8"/>
          <p:cNvSpPr>
            <a:spLocks noGrp="1" noChangeArrowheads="1"/>
          </p:cNvSpPr>
          <p:nvPr>
            <p:ph type="body"/>
          </p:nvPr>
        </p:nvSpPr>
        <p:spPr>
          <a:xfrm>
            <a:off x="679450" y="4713288"/>
            <a:ext cx="5430838" cy="44624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93548" name="Freeform 9"/>
          <p:cNvSpPr>
            <a:spLocks noChangeArrowheads="1"/>
          </p:cNvSpPr>
          <p:nvPr/>
        </p:nvSpPr>
        <p:spPr bwMode="auto">
          <a:xfrm>
            <a:off x="752475" y="328613"/>
            <a:ext cx="5291138" cy="3971925"/>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93549" name="Text Box 10"/>
          <p:cNvSpPr txBox="1">
            <a:spLocks noChangeArrowheads="1"/>
          </p:cNvSpPr>
          <p:nvPr/>
        </p:nvSpPr>
        <p:spPr bwMode="auto">
          <a:xfrm>
            <a:off x="0"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17544433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558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9558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553831BE-7AE3-402E-9158-09564717A5D1}" type="slidenum">
              <a:rPr lang="en-US" altLang="cs-CZ">
                <a:latin typeface="Calibri" pitchFamily="34" charset="0"/>
              </a:rPr>
              <a:pPr>
                <a:spcBef>
                  <a:spcPct val="0"/>
                </a:spcBef>
                <a:buClrTx/>
                <a:buFontTx/>
                <a:buNone/>
              </a:pPr>
              <a:t>98</a:t>
            </a:fld>
            <a:endParaRPr lang="en-US" altLang="cs-CZ">
              <a:latin typeface="Calibri" pitchFamily="34" charset="0"/>
            </a:endParaRPr>
          </a:p>
        </p:txBody>
      </p:sp>
      <p:sp>
        <p:nvSpPr>
          <p:cNvPr id="195588" name="Text Box 1"/>
          <p:cNvSpPr txBox="1">
            <a:spLocks noChangeArrowheads="1"/>
          </p:cNvSpPr>
          <p:nvPr/>
        </p:nvSpPr>
        <p:spPr bwMode="auto">
          <a:xfrm>
            <a:off x="0" y="9428163"/>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95589" name="Text Box 2"/>
          <p:cNvSpPr txBox="1">
            <a:spLocks noChangeArrowheads="1"/>
          </p:cNvSpPr>
          <p:nvPr/>
        </p:nvSpPr>
        <p:spPr bwMode="auto">
          <a:xfrm>
            <a:off x="3849688" y="9428163"/>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5784E619-9D19-4E8F-B31B-EC6AE4E02452}" type="slidenum">
              <a:rPr lang="en-US" altLang="cs-CZ">
                <a:latin typeface="Calibri" pitchFamily="34" charset="0"/>
                <a:cs typeface="Arial Unicode MS" charset="0"/>
              </a:rPr>
              <a:pPr algn="r" eaLnBrk="1" hangingPunct="1">
                <a:spcBef>
                  <a:spcPct val="0"/>
                </a:spcBef>
                <a:buClrTx/>
                <a:buFontTx/>
                <a:buNone/>
              </a:pPr>
              <a:t>98</a:t>
            </a:fld>
            <a:endParaRPr lang="en-US" altLang="cs-CZ">
              <a:latin typeface="Calibri" pitchFamily="34" charset="0"/>
              <a:cs typeface="Arial Unicode MS" charset="0"/>
            </a:endParaRPr>
          </a:p>
        </p:txBody>
      </p:sp>
      <p:sp>
        <p:nvSpPr>
          <p:cNvPr id="195590" name="Text Box 3"/>
          <p:cNvSpPr txBox="1">
            <a:spLocks noChangeArrowheads="1"/>
          </p:cNvSpPr>
          <p:nvPr/>
        </p:nvSpPr>
        <p:spPr bwMode="auto">
          <a:xfrm>
            <a:off x="3848100" y="9428163"/>
            <a:ext cx="293528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2357B0B-D233-4446-A986-7E7EC1E706CE}" type="slidenum">
              <a:rPr lang="en-GB" altLang="cs-CZ" sz="1400"/>
              <a:pPr algn="r" eaLnBrk="1" hangingPunct="1">
                <a:lnSpc>
                  <a:spcPct val="95000"/>
                </a:lnSpc>
                <a:spcBef>
                  <a:spcPct val="0"/>
                </a:spcBef>
                <a:buClrTx/>
                <a:buFontTx/>
                <a:buNone/>
              </a:pPr>
              <a:t>98</a:t>
            </a:fld>
            <a:endParaRPr lang="en-GB" altLang="cs-CZ" sz="1400"/>
          </a:p>
        </p:txBody>
      </p:sp>
      <p:sp>
        <p:nvSpPr>
          <p:cNvPr id="195591" name="Text Box 4"/>
          <p:cNvSpPr txBox="1">
            <a:spLocks noChangeArrowheads="1"/>
          </p:cNvSpPr>
          <p:nvPr/>
        </p:nvSpPr>
        <p:spPr bwMode="auto">
          <a:xfrm>
            <a:off x="3848100" y="9428163"/>
            <a:ext cx="293846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5ABFE6D-7F47-4B7B-AEF3-DC72BEB9DBBB}" type="slidenum">
              <a:rPr lang="en-GB" altLang="cs-CZ" sz="1400"/>
              <a:pPr algn="r" eaLnBrk="1" hangingPunct="1">
                <a:lnSpc>
                  <a:spcPct val="95000"/>
                </a:lnSpc>
                <a:spcBef>
                  <a:spcPct val="0"/>
                </a:spcBef>
                <a:buClrTx/>
                <a:buFontTx/>
                <a:buNone/>
              </a:pPr>
              <a:t>98</a:t>
            </a:fld>
            <a:endParaRPr lang="en-GB" altLang="cs-CZ" sz="1400"/>
          </a:p>
        </p:txBody>
      </p:sp>
      <p:sp>
        <p:nvSpPr>
          <p:cNvPr id="195592" name="Text Box 5"/>
          <p:cNvSpPr txBox="1">
            <a:spLocks noChangeArrowheads="1"/>
          </p:cNvSpPr>
          <p:nvPr/>
        </p:nvSpPr>
        <p:spPr bwMode="auto">
          <a:xfrm>
            <a:off x="3848100" y="9428163"/>
            <a:ext cx="2943225"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012C620-B99E-443D-AC10-40F8688F565E}" type="slidenum">
              <a:rPr lang="en-GB" altLang="cs-CZ" sz="1400"/>
              <a:pPr algn="r" eaLnBrk="1" hangingPunct="1">
                <a:lnSpc>
                  <a:spcPct val="95000"/>
                </a:lnSpc>
                <a:spcBef>
                  <a:spcPct val="0"/>
                </a:spcBef>
                <a:buClrTx/>
                <a:buFontTx/>
                <a:buNone/>
              </a:pPr>
              <a:t>98</a:t>
            </a:fld>
            <a:endParaRPr lang="en-GB" altLang="cs-CZ" sz="1400"/>
          </a:p>
        </p:txBody>
      </p:sp>
      <p:sp>
        <p:nvSpPr>
          <p:cNvPr id="195593" name="Text Box 6"/>
          <p:cNvSpPr txBox="1">
            <a:spLocks noChangeArrowheads="1"/>
          </p:cNvSpPr>
          <p:nvPr/>
        </p:nvSpPr>
        <p:spPr bwMode="auto">
          <a:xfrm>
            <a:off x="3848100" y="9429750"/>
            <a:ext cx="29479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AA10229-7B6F-4521-A291-C4147CD4D33D}" type="slidenum">
              <a:rPr lang="en-GB" altLang="cs-CZ" sz="1400"/>
              <a:pPr algn="r" eaLnBrk="1" hangingPunct="1">
                <a:lnSpc>
                  <a:spcPct val="95000"/>
                </a:lnSpc>
                <a:spcBef>
                  <a:spcPct val="0"/>
                </a:spcBef>
                <a:buClrTx/>
                <a:buFontTx/>
                <a:buNone/>
              </a:pPr>
              <a:t>98</a:t>
            </a:fld>
            <a:endParaRPr lang="en-GB" altLang="cs-CZ" sz="1400"/>
          </a:p>
        </p:txBody>
      </p:sp>
      <p:sp>
        <p:nvSpPr>
          <p:cNvPr id="195594" name="Freeform 7"/>
          <p:cNvSpPr>
            <a:spLocks noChangeArrowheads="1"/>
          </p:cNvSpPr>
          <p:nvPr/>
        </p:nvSpPr>
        <p:spPr bwMode="auto">
          <a:xfrm>
            <a:off x="0" y="328613"/>
            <a:ext cx="1588" cy="11336337"/>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5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95595" name="Rectangle 8"/>
          <p:cNvSpPr>
            <a:spLocks noGrp="1" noChangeArrowheads="1"/>
          </p:cNvSpPr>
          <p:nvPr>
            <p:ph type="body"/>
          </p:nvPr>
        </p:nvSpPr>
        <p:spPr>
          <a:xfrm>
            <a:off x="679450" y="4713288"/>
            <a:ext cx="5430838" cy="44624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95596" name="Freeform 9"/>
          <p:cNvSpPr>
            <a:spLocks noChangeArrowheads="1"/>
          </p:cNvSpPr>
          <p:nvPr/>
        </p:nvSpPr>
        <p:spPr bwMode="auto">
          <a:xfrm>
            <a:off x="752475" y="328613"/>
            <a:ext cx="5291138" cy="3971925"/>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95597" name="Text Box 10"/>
          <p:cNvSpPr txBox="1">
            <a:spLocks noChangeArrowheads="1"/>
          </p:cNvSpPr>
          <p:nvPr/>
        </p:nvSpPr>
        <p:spPr bwMode="auto">
          <a:xfrm>
            <a:off x="0"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91832454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763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19763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10F60140-2C46-444F-8411-B8EBC8F75880}" type="slidenum">
              <a:rPr lang="en-US" altLang="cs-CZ">
                <a:latin typeface="Calibri" pitchFamily="34" charset="0"/>
              </a:rPr>
              <a:pPr>
                <a:spcBef>
                  <a:spcPct val="0"/>
                </a:spcBef>
                <a:buClrTx/>
                <a:buFontTx/>
                <a:buNone/>
              </a:pPr>
              <a:t>99</a:t>
            </a:fld>
            <a:endParaRPr lang="en-US" altLang="cs-CZ">
              <a:latin typeface="Calibri" pitchFamily="34" charset="0"/>
            </a:endParaRPr>
          </a:p>
        </p:txBody>
      </p:sp>
      <p:sp>
        <p:nvSpPr>
          <p:cNvPr id="197636" name="Text Box 1"/>
          <p:cNvSpPr txBox="1">
            <a:spLocks noChangeArrowheads="1"/>
          </p:cNvSpPr>
          <p:nvPr/>
        </p:nvSpPr>
        <p:spPr bwMode="auto">
          <a:xfrm>
            <a:off x="0" y="9428163"/>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197637" name="Text Box 2"/>
          <p:cNvSpPr txBox="1">
            <a:spLocks noChangeArrowheads="1"/>
          </p:cNvSpPr>
          <p:nvPr/>
        </p:nvSpPr>
        <p:spPr bwMode="auto">
          <a:xfrm>
            <a:off x="3849688" y="9428163"/>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8CE60BA8-672A-401A-90B2-9ECB49DF1AC6}" type="slidenum">
              <a:rPr lang="en-US" altLang="cs-CZ">
                <a:latin typeface="Calibri" pitchFamily="34" charset="0"/>
                <a:cs typeface="Arial Unicode MS" charset="0"/>
              </a:rPr>
              <a:pPr algn="r" eaLnBrk="1" hangingPunct="1">
                <a:spcBef>
                  <a:spcPct val="0"/>
                </a:spcBef>
                <a:buClrTx/>
                <a:buFontTx/>
                <a:buNone/>
              </a:pPr>
              <a:t>99</a:t>
            </a:fld>
            <a:endParaRPr lang="en-US" altLang="cs-CZ">
              <a:latin typeface="Calibri" pitchFamily="34" charset="0"/>
              <a:cs typeface="Arial Unicode MS" charset="0"/>
            </a:endParaRPr>
          </a:p>
        </p:txBody>
      </p:sp>
      <p:sp>
        <p:nvSpPr>
          <p:cNvPr id="197638" name="Text Box 3"/>
          <p:cNvSpPr txBox="1">
            <a:spLocks noChangeArrowheads="1"/>
          </p:cNvSpPr>
          <p:nvPr/>
        </p:nvSpPr>
        <p:spPr bwMode="auto">
          <a:xfrm>
            <a:off x="3848100" y="9428163"/>
            <a:ext cx="293528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68C9284-6EB2-4911-B11F-D2F82358C90A}" type="slidenum">
              <a:rPr lang="en-GB" altLang="cs-CZ" sz="1400"/>
              <a:pPr algn="r" eaLnBrk="1" hangingPunct="1">
                <a:lnSpc>
                  <a:spcPct val="95000"/>
                </a:lnSpc>
                <a:spcBef>
                  <a:spcPct val="0"/>
                </a:spcBef>
                <a:buClrTx/>
                <a:buFontTx/>
                <a:buNone/>
              </a:pPr>
              <a:t>99</a:t>
            </a:fld>
            <a:endParaRPr lang="en-GB" altLang="cs-CZ" sz="1400"/>
          </a:p>
        </p:txBody>
      </p:sp>
      <p:sp>
        <p:nvSpPr>
          <p:cNvPr id="197639" name="Text Box 4"/>
          <p:cNvSpPr txBox="1">
            <a:spLocks noChangeArrowheads="1"/>
          </p:cNvSpPr>
          <p:nvPr/>
        </p:nvSpPr>
        <p:spPr bwMode="auto">
          <a:xfrm>
            <a:off x="3848100" y="9428163"/>
            <a:ext cx="293846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8B21E54-9847-4708-851C-F2EE2E51A8A0}" type="slidenum">
              <a:rPr lang="en-GB" altLang="cs-CZ" sz="1400"/>
              <a:pPr algn="r" eaLnBrk="1" hangingPunct="1">
                <a:lnSpc>
                  <a:spcPct val="95000"/>
                </a:lnSpc>
                <a:spcBef>
                  <a:spcPct val="0"/>
                </a:spcBef>
                <a:buClrTx/>
                <a:buFontTx/>
                <a:buNone/>
              </a:pPr>
              <a:t>99</a:t>
            </a:fld>
            <a:endParaRPr lang="en-GB" altLang="cs-CZ" sz="1400"/>
          </a:p>
        </p:txBody>
      </p:sp>
      <p:sp>
        <p:nvSpPr>
          <p:cNvPr id="197640" name="Text Box 5"/>
          <p:cNvSpPr txBox="1">
            <a:spLocks noChangeArrowheads="1"/>
          </p:cNvSpPr>
          <p:nvPr/>
        </p:nvSpPr>
        <p:spPr bwMode="auto">
          <a:xfrm>
            <a:off x="3848100" y="9428163"/>
            <a:ext cx="2943225"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E569EAF-83AF-414A-8866-881F9313C9CD}" type="slidenum">
              <a:rPr lang="en-GB" altLang="cs-CZ" sz="1400"/>
              <a:pPr algn="r" eaLnBrk="1" hangingPunct="1">
                <a:lnSpc>
                  <a:spcPct val="95000"/>
                </a:lnSpc>
                <a:spcBef>
                  <a:spcPct val="0"/>
                </a:spcBef>
                <a:buClrTx/>
                <a:buFontTx/>
                <a:buNone/>
              </a:pPr>
              <a:t>99</a:t>
            </a:fld>
            <a:endParaRPr lang="en-GB" altLang="cs-CZ" sz="1400"/>
          </a:p>
        </p:txBody>
      </p:sp>
      <p:sp>
        <p:nvSpPr>
          <p:cNvPr id="197641" name="Text Box 6"/>
          <p:cNvSpPr txBox="1">
            <a:spLocks noChangeArrowheads="1"/>
          </p:cNvSpPr>
          <p:nvPr/>
        </p:nvSpPr>
        <p:spPr bwMode="auto">
          <a:xfrm>
            <a:off x="3848100" y="9429750"/>
            <a:ext cx="29479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2827D54-4BFB-40C7-8408-E8D3E77C4A76}" type="slidenum">
              <a:rPr lang="en-GB" altLang="cs-CZ" sz="1400"/>
              <a:pPr algn="r" eaLnBrk="1" hangingPunct="1">
                <a:lnSpc>
                  <a:spcPct val="95000"/>
                </a:lnSpc>
                <a:spcBef>
                  <a:spcPct val="0"/>
                </a:spcBef>
                <a:buClrTx/>
                <a:buFontTx/>
                <a:buNone/>
              </a:pPr>
              <a:t>99</a:t>
            </a:fld>
            <a:endParaRPr lang="en-GB" altLang="cs-CZ" sz="1400"/>
          </a:p>
        </p:txBody>
      </p:sp>
      <p:sp>
        <p:nvSpPr>
          <p:cNvPr id="197642" name="Freeform 7"/>
          <p:cNvSpPr>
            <a:spLocks noChangeArrowheads="1"/>
          </p:cNvSpPr>
          <p:nvPr/>
        </p:nvSpPr>
        <p:spPr bwMode="auto">
          <a:xfrm>
            <a:off x="0" y="328613"/>
            <a:ext cx="1588" cy="11336337"/>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5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97643" name="Rectangle 8"/>
          <p:cNvSpPr>
            <a:spLocks noGrp="1" noChangeArrowheads="1"/>
          </p:cNvSpPr>
          <p:nvPr>
            <p:ph type="body"/>
          </p:nvPr>
        </p:nvSpPr>
        <p:spPr>
          <a:xfrm>
            <a:off x="679450" y="4713288"/>
            <a:ext cx="5430838" cy="44624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197644" name="Freeform 9"/>
          <p:cNvSpPr>
            <a:spLocks noChangeArrowheads="1"/>
          </p:cNvSpPr>
          <p:nvPr/>
        </p:nvSpPr>
        <p:spPr bwMode="auto">
          <a:xfrm>
            <a:off x="752475" y="328613"/>
            <a:ext cx="5291138" cy="3971925"/>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197645" name="Text Box 10"/>
          <p:cNvSpPr txBox="1">
            <a:spLocks noChangeArrowheads="1"/>
          </p:cNvSpPr>
          <p:nvPr/>
        </p:nvSpPr>
        <p:spPr bwMode="auto">
          <a:xfrm>
            <a:off x="0"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52706191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173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0173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88E3AF96-D3AD-412A-9200-1F253D3D4FC6}" type="slidenum">
              <a:rPr lang="en-US" altLang="cs-CZ">
                <a:latin typeface="Calibri" pitchFamily="34" charset="0"/>
              </a:rPr>
              <a:pPr>
                <a:spcBef>
                  <a:spcPct val="0"/>
                </a:spcBef>
                <a:buClrTx/>
                <a:buFontTx/>
                <a:buNone/>
              </a:pPr>
              <a:t>102</a:t>
            </a:fld>
            <a:endParaRPr lang="en-US" altLang="cs-CZ">
              <a:latin typeface="Calibri" pitchFamily="34" charset="0"/>
            </a:endParaRPr>
          </a:p>
        </p:txBody>
      </p:sp>
      <p:sp>
        <p:nvSpPr>
          <p:cNvPr id="201732"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01733"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D85E38D7-F4BB-47AC-B52E-8B0F497753E9}" type="slidenum">
              <a:rPr lang="en-US" altLang="cs-CZ">
                <a:latin typeface="Calibri" pitchFamily="34" charset="0"/>
                <a:cs typeface="Arial Unicode MS" charset="0"/>
              </a:rPr>
              <a:pPr algn="r" eaLnBrk="1" hangingPunct="1">
                <a:spcBef>
                  <a:spcPct val="0"/>
                </a:spcBef>
                <a:buClrTx/>
                <a:buFontTx/>
                <a:buNone/>
              </a:pPr>
              <a:t>102</a:t>
            </a:fld>
            <a:endParaRPr lang="en-US" altLang="cs-CZ">
              <a:latin typeface="Calibri" pitchFamily="34" charset="0"/>
              <a:cs typeface="Arial Unicode MS" charset="0"/>
            </a:endParaRPr>
          </a:p>
        </p:txBody>
      </p:sp>
      <p:sp>
        <p:nvSpPr>
          <p:cNvPr id="201734"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8ADF45F-4E12-494B-9341-B2A7715DF0BA}" type="slidenum">
              <a:rPr lang="en-GB" altLang="cs-CZ" sz="1400"/>
              <a:pPr algn="r" eaLnBrk="1" hangingPunct="1">
                <a:lnSpc>
                  <a:spcPct val="95000"/>
                </a:lnSpc>
                <a:spcBef>
                  <a:spcPct val="0"/>
                </a:spcBef>
                <a:buClrTx/>
                <a:buFontTx/>
                <a:buNone/>
              </a:pPr>
              <a:t>102</a:t>
            </a:fld>
            <a:endParaRPr lang="en-GB" altLang="cs-CZ" sz="1400"/>
          </a:p>
        </p:txBody>
      </p:sp>
      <p:sp>
        <p:nvSpPr>
          <p:cNvPr id="201735"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2737CA7-16B5-4E04-99E8-10BD5F501AC1}" type="slidenum">
              <a:rPr lang="en-GB" altLang="cs-CZ" sz="1400"/>
              <a:pPr algn="r" eaLnBrk="1" hangingPunct="1">
                <a:lnSpc>
                  <a:spcPct val="95000"/>
                </a:lnSpc>
                <a:spcBef>
                  <a:spcPct val="0"/>
                </a:spcBef>
                <a:buClrTx/>
                <a:buFontTx/>
                <a:buNone/>
              </a:pPr>
              <a:t>102</a:t>
            </a:fld>
            <a:endParaRPr lang="en-GB" altLang="cs-CZ" sz="1400"/>
          </a:p>
        </p:txBody>
      </p:sp>
      <p:sp>
        <p:nvSpPr>
          <p:cNvPr id="201736"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BED8CF7-0D51-4A64-8CD5-3C2D4E4BEE75}" type="slidenum">
              <a:rPr lang="en-GB" altLang="cs-CZ" sz="1400"/>
              <a:pPr algn="r" eaLnBrk="1" hangingPunct="1">
                <a:lnSpc>
                  <a:spcPct val="95000"/>
                </a:lnSpc>
                <a:spcBef>
                  <a:spcPct val="0"/>
                </a:spcBef>
                <a:buClrTx/>
                <a:buFontTx/>
                <a:buNone/>
              </a:pPr>
              <a:t>102</a:t>
            </a:fld>
            <a:endParaRPr lang="en-GB" altLang="cs-CZ" sz="1400"/>
          </a:p>
        </p:txBody>
      </p:sp>
      <p:sp>
        <p:nvSpPr>
          <p:cNvPr id="201737"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48E9371-221D-44EA-80F8-5BC7DD900E00}" type="slidenum">
              <a:rPr lang="en-GB" altLang="cs-CZ" sz="1400"/>
              <a:pPr algn="r" eaLnBrk="1" hangingPunct="1">
                <a:lnSpc>
                  <a:spcPct val="95000"/>
                </a:lnSpc>
                <a:spcBef>
                  <a:spcPct val="0"/>
                </a:spcBef>
                <a:buClrTx/>
                <a:buFontTx/>
                <a:buNone/>
              </a:pPr>
              <a:t>102</a:t>
            </a:fld>
            <a:endParaRPr lang="en-GB" altLang="cs-CZ" sz="1400"/>
          </a:p>
        </p:txBody>
      </p:sp>
      <p:sp>
        <p:nvSpPr>
          <p:cNvPr id="201738" name="Freeform 7"/>
          <p:cNvSpPr>
            <a:spLocks noChangeArrowheads="1"/>
          </p:cNvSpPr>
          <p:nvPr/>
        </p:nvSpPr>
        <p:spPr bwMode="auto">
          <a:xfrm>
            <a:off x="925513" y="693738"/>
            <a:ext cx="5005387" cy="3425825"/>
          </a:xfrm>
          <a:custGeom>
            <a:avLst/>
            <a:gdLst>
              <a:gd name="T0" fmla="*/ 2147483646 w 28726"/>
              <a:gd name="T1" fmla="*/ 0 h 21600"/>
              <a:gd name="T2" fmla="*/ 0 w 28726"/>
              <a:gd name="T3" fmla="*/ 2147483646 h 21600"/>
              <a:gd name="T4" fmla="*/ 0 w 28726"/>
              <a:gd name="T5" fmla="*/ 2147483646 h 21600"/>
              <a:gd name="T6" fmla="*/ 2147483646 w 28726"/>
              <a:gd name="T7" fmla="*/ 2147483646 h 21600"/>
              <a:gd name="T8" fmla="*/ 2147483646 w 28726"/>
              <a:gd name="T9" fmla="*/ 2147483646 h 21600"/>
              <a:gd name="T10" fmla="*/ 2147483646 w 28726"/>
              <a:gd name="T11" fmla="*/ 2147483646 h 21600"/>
              <a:gd name="T12" fmla="*/ 2147483646 w 28726"/>
              <a:gd name="T13" fmla="*/ 2147483646 h 21600"/>
              <a:gd name="T14" fmla="*/ 2147483646 w 28726"/>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63 w 28726"/>
              <a:gd name="T25" fmla="*/ 10800 h 21600"/>
              <a:gd name="T26" fmla="*/ 28726 w 28726"/>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26" h="21600">
                <a:moveTo>
                  <a:pt x="14372" y="0"/>
                </a:moveTo>
                <a:cubicBezTo>
                  <a:pt x="6435" y="0"/>
                  <a:pt x="0" y="4839"/>
                  <a:pt x="0" y="10809"/>
                </a:cubicBezTo>
                <a:lnTo>
                  <a:pt x="0" y="21591"/>
                </a:lnTo>
                <a:cubicBezTo>
                  <a:pt x="0" y="21596"/>
                  <a:pt x="6435" y="21600"/>
                  <a:pt x="14372" y="21600"/>
                </a:cubicBezTo>
                <a:lnTo>
                  <a:pt x="28717" y="21600"/>
                </a:lnTo>
                <a:cubicBezTo>
                  <a:pt x="28722" y="21600"/>
                  <a:pt x="28726" y="21596"/>
                  <a:pt x="28726" y="21591"/>
                </a:cubicBezTo>
                <a:lnTo>
                  <a:pt x="28726" y="10809"/>
                </a:lnTo>
                <a:cubicBezTo>
                  <a:pt x="28726" y="4839"/>
                  <a:pt x="28722" y="0"/>
                  <a:pt x="28717" y="0"/>
                </a:cubicBezTo>
                <a:lnTo>
                  <a:pt x="14372"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01739"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01740"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45291055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377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0377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1EFF05E8-E570-4FC7-A694-840F62423716}" type="slidenum">
              <a:rPr lang="en-US" altLang="cs-CZ">
                <a:latin typeface="Calibri" pitchFamily="34" charset="0"/>
              </a:rPr>
              <a:pPr>
                <a:spcBef>
                  <a:spcPct val="0"/>
                </a:spcBef>
                <a:buClrTx/>
                <a:buFontTx/>
                <a:buNone/>
              </a:pPr>
              <a:t>103</a:t>
            </a:fld>
            <a:endParaRPr lang="en-US" altLang="cs-CZ">
              <a:latin typeface="Calibri" pitchFamily="34" charset="0"/>
            </a:endParaRPr>
          </a:p>
        </p:txBody>
      </p:sp>
      <p:sp>
        <p:nvSpPr>
          <p:cNvPr id="20378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0378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ACF3ABA5-DA2D-4467-8829-A93D73D7B9CF}" type="slidenum">
              <a:rPr lang="en-US" altLang="cs-CZ">
                <a:latin typeface="Calibri" pitchFamily="34" charset="0"/>
                <a:cs typeface="Arial Unicode MS" charset="0"/>
              </a:rPr>
              <a:pPr algn="r" eaLnBrk="1" hangingPunct="1">
                <a:spcBef>
                  <a:spcPct val="0"/>
                </a:spcBef>
                <a:buClrTx/>
                <a:buFontTx/>
                <a:buNone/>
              </a:pPr>
              <a:t>103</a:t>
            </a:fld>
            <a:endParaRPr lang="en-US" altLang="cs-CZ">
              <a:latin typeface="Calibri" pitchFamily="34" charset="0"/>
              <a:cs typeface="Arial Unicode MS" charset="0"/>
            </a:endParaRPr>
          </a:p>
        </p:txBody>
      </p:sp>
      <p:sp>
        <p:nvSpPr>
          <p:cNvPr id="203782"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38A4C5D7-178B-400E-A9E7-F7C10FE9E2EA}" type="slidenum">
              <a:rPr lang="en-GB" altLang="cs-CZ" sz="1400"/>
              <a:pPr algn="r" eaLnBrk="1" hangingPunct="1">
                <a:lnSpc>
                  <a:spcPct val="95000"/>
                </a:lnSpc>
                <a:spcBef>
                  <a:spcPct val="0"/>
                </a:spcBef>
                <a:buClrTx/>
                <a:buFontTx/>
                <a:buNone/>
              </a:pPr>
              <a:t>103</a:t>
            </a:fld>
            <a:endParaRPr lang="en-GB" altLang="cs-CZ" sz="1400"/>
          </a:p>
        </p:txBody>
      </p:sp>
      <p:sp>
        <p:nvSpPr>
          <p:cNvPr id="203783"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32D7DC3-5A26-4BAC-8DE4-E51C7B9EB437}" type="slidenum">
              <a:rPr lang="en-GB" altLang="cs-CZ" sz="1400"/>
              <a:pPr algn="r" eaLnBrk="1" hangingPunct="1">
                <a:lnSpc>
                  <a:spcPct val="95000"/>
                </a:lnSpc>
                <a:spcBef>
                  <a:spcPct val="0"/>
                </a:spcBef>
                <a:buClrTx/>
                <a:buFontTx/>
                <a:buNone/>
              </a:pPr>
              <a:t>103</a:t>
            </a:fld>
            <a:endParaRPr lang="en-GB" altLang="cs-CZ" sz="1400"/>
          </a:p>
        </p:txBody>
      </p:sp>
      <p:sp>
        <p:nvSpPr>
          <p:cNvPr id="203784"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478509E-37B3-4761-922C-0FA3FD280A12}" type="slidenum">
              <a:rPr lang="en-GB" altLang="cs-CZ" sz="1400"/>
              <a:pPr algn="r" eaLnBrk="1" hangingPunct="1">
                <a:lnSpc>
                  <a:spcPct val="95000"/>
                </a:lnSpc>
                <a:spcBef>
                  <a:spcPct val="0"/>
                </a:spcBef>
                <a:buClrTx/>
                <a:buFontTx/>
                <a:buNone/>
              </a:pPr>
              <a:t>103</a:t>
            </a:fld>
            <a:endParaRPr lang="en-GB" altLang="cs-CZ" sz="1400"/>
          </a:p>
        </p:txBody>
      </p:sp>
      <p:sp>
        <p:nvSpPr>
          <p:cNvPr id="203785"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DECE0FA-2F66-4DDA-BEDC-15A9FD67A00A}" type="slidenum">
              <a:rPr lang="en-GB" altLang="cs-CZ" sz="1400"/>
              <a:pPr algn="r" eaLnBrk="1" hangingPunct="1">
                <a:lnSpc>
                  <a:spcPct val="95000"/>
                </a:lnSpc>
                <a:spcBef>
                  <a:spcPct val="0"/>
                </a:spcBef>
                <a:buClrTx/>
                <a:buFontTx/>
                <a:buNone/>
              </a:pPr>
              <a:t>103</a:t>
            </a:fld>
            <a:endParaRPr lang="en-GB" altLang="cs-CZ" sz="1400"/>
          </a:p>
        </p:txBody>
      </p:sp>
      <p:sp>
        <p:nvSpPr>
          <p:cNvPr id="203786" name="Freeform 7"/>
          <p:cNvSpPr>
            <a:spLocks noChangeArrowheads="1"/>
          </p:cNvSpPr>
          <p:nvPr/>
        </p:nvSpPr>
        <p:spPr bwMode="auto">
          <a:xfrm>
            <a:off x="0" y="303213"/>
            <a:ext cx="1588" cy="10442575"/>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9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03787"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03788"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03789"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95212863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82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0582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86E8C7D3-717B-4C54-BA26-EBF2D940B4E0}" type="slidenum">
              <a:rPr lang="en-US" altLang="cs-CZ">
                <a:latin typeface="Calibri" pitchFamily="34" charset="0"/>
              </a:rPr>
              <a:pPr>
                <a:spcBef>
                  <a:spcPct val="0"/>
                </a:spcBef>
                <a:buClrTx/>
                <a:buFontTx/>
                <a:buNone/>
              </a:pPr>
              <a:t>104</a:t>
            </a:fld>
            <a:endParaRPr lang="en-US" altLang="cs-CZ">
              <a:latin typeface="Calibri" pitchFamily="34" charset="0"/>
            </a:endParaRPr>
          </a:p>
        </p:txBody>
      </p:sp>
      <p:sp>
        <p:nvSpPr>
          <p:cNvPr id="20582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0582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9E1FAC97-C618-4917-B48C-2CB361F84A20}" type="slidenum">
              <a:rPr lang="en-US" altLang="cs-CZ">
                <a:latin typeface="Calibri" pitchFamily="34" charset="0"/>
                <a:cs typeface="Arial Unicode MS" charset="0"/>
              </a:rPr>
              <a:pPr algn="r" eaLnBrk="1" hangingPunct="1">
                <a:spcBef>
                  <a:spcPct val="0"/>
                </a:spcBef>
                <a:buClrTx/>
                <a:buFontTx/>
                <a:buNone/>
              </a:pPr>
              <a:t>104</a:t>
            </a:fld>
            <a:endParaRPr lang="en-US" altLang="cs-CZ">
              <a:latin typeface="Calibri" pitchFamily="34" charset="0"/>
              <a:cs typeface="Arial Unicode MS" charset="0"/>
            </a:endParaRPr>
          </a:p>
        </p:txBody>
      </p:sp>
      <p:sp>
        <p:nvSpPr>
          <p:cNvPr id="205830"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C36BF98-11DD-45D9-8045-33C8388D9845}" type="slidenum">
              <a:rPr lang="en-GB" altLang="cs-CZ" sz="1400"/>
              <a:pPr algn="r" eaLnBrk="1" hangingPunct="1">
                <a:lnSpc>
                  <a:spcPct val="95000"/>
                </a:lnSpc>
                <a:spcBef>
                  <a:spcPct val="0"/>
                </a:spcBef>
                <a:buClrTx/>
                <a:buFontTx/>
                <a:buNone/>
              </a:pPr>
              <a:t>104</a:t>
            </a:fld>
            <a:endParaRPr lang="en-GB" altLang="cs-CZ" sz="1400"/>
          </a:p>
        </p:txBody>
      </p:sp>
      <p:sp>
        <p:nvSpPr>
          <p:cNvPr id="205831"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D965115-559C-46E5-8BD5-DC467C8E006A}" type="slidenum">
              <a:rPr lang="en-GB" altLang="cs-CZ" sz="1400"/>
              <a:pPr algn="r" eaLnBrk="1" hangingPunct="1">
                <a:lnSpc>
                  <a:spcPct val="95000"/>
                </a:lnSpc>
                <a:spcBef>
                  <a:spcPct val="0"/>
                </a:spcBef>
                <a:buClrTx/>
                <a:buFontTx/>
                <a:buNone/>
              </a:pPr>
              <a:t>104</a:t>
            </a:fld>
            <a:endParaRPr lang="en-GB" altLang="cs-CZ" sz="1400"/>
          </a:p>
        </p:txBody>
      </p:sp>
      <p:sp>
        <p:nvSpPr>
          <p:cNvPr id="205832"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2BAC86C-11A1-4EE6-8208-29E53DF585F0}" type="slidenum">
              <a:rPr lang="en-GB" altLang="cs-CZ" sz="1400"/>
              <a:pPr algn="r" eaLnBrk="1" hangingPunct="1">
                <a:lnSpc>
                  <a:spcPct val="95000"/>
                </a:lnSpc>
                <a:spcBef>
                  <a:spcPct val="0"/>
                </a:spcBef>
                <a:buClrTx/>
                <a:buFontTx/>
                <a:buNone/>
              </a:pPr>
              <a:t>104</a:t>
            </a:fld>
            <a:endParaRPr lang="en-GB" altLang="cs-CZ" sz="1400"/>
          </a:p>
        </p:txBody>
      </p:sp>
      <p:sp>
        <p:nvSpPr>
          <p:cNvPr id="205833"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CCD2AD6-2C6F-4134-98F3-80A4848D491A}" type="slidenum">
              <a:rPr lang="en-GB" altLang="cs-CZ" sz="1400"/>
              <a:pPr algn="r" eaLnBrk="1" hangingPunct="1">
                <a:lnSpc>
                  <a:spcPct val="95000"/>
                </a:lnSpc>
                <a:spcBef>
                  <a:spcPct val="0"/>
                </a:spcBef>
                <a:buClrTx/>
                <a:buFontTx/>
                <a:buNone/>
              </a:pPr>
              <a:t>104</a:t>
            </a:fld>
            <a:endParaRPr lang="en-GB" altLang="cs-CZ" sz="1400"/>
          </a:p>
        </p:txBody>
      </p:sp>
      <p:sp>
        <p:nvSpPr>
          <p:cNvPr id="205834" name="Freeform 7"/>
          <p:cNvSpPr>
            <a:spLocks noChangeArrowheads="1"/>
          </p:cNvSpPr>
          <p:nvPr/>
        </p:nvSpPr>
        <p:spPr bwMode="auto">
          <a:xfrm>
            <a:off x="0" y="303213"/>
            <a:ext cx="1588" cy="10442575"/>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9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05835"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05836"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05837"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43919016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787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0787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B73BBBE2-D34B-449E-A420-A62C7DCB7FD8}" type="slidenum">
              <a:rPr lang="en-US" altLang="cs-CZ">
                <a:latin typeface="Calibri" pitchFamily="34" charset="0"/>
              </a:rPr>
              <a:pPr>
                <a:spcBef>
                  <a:spcPct val="0"/>
                </a:spcBef>
                <a:buClrTx/>
                <a:buFontTx/>
                <a:buNone/>
              </a:pPr>
              <a:t>105</a:t>
            </a:fld>
            <a:endParaRPr lang="en-US" altLang="cs-CZ">
              <a:latin typeface="Calibri" pitchFamily="34" charset="0"/>
            </a:endParaRPr>
          </a:p>
        </p:txBody>
      </p:sp>
      <p:sp>
        <p:nvSpPr>
          <p:cNvPr id="20787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0787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CFE945A0-D89C-4C0D-A93D-ADF104CC7589}" type="slidenum">
              <a:rPr lang="en-US" altLang="cs-CZ">
                <a:latin typeface="Calibri" pitchFamily="34" charset="0"/>
                <a:cs typeface="Arial Unicode MS" charset="0"/>
              </a:rPr>
              <a:pPr algn="r" eaLnBrk="1" hangingPunct="1">
                <a:spcBef>
                  <a:spcPct val="0"/>
                </a:spcBef>
                <a:buClrTx/>
                <a:buFontTx/>
                <a:buNone/>
              </a:pPr>
              <a:t>105</a:t>
            </a:fld>
            <a:endParaRPr lang="en-US" altLang="cs-CZ">
              <a:latin typeface="Calibri" pitchFamily="34" charset="0"/>
              <a:cs typeface="Arial Unicode MS" charset="0"/>
            </a:endParaRPr>
          </a:p>
        </p:txBody>
      </p:sp>
      <p:sp>
        <p:nvSpPr>
          <p:cNvPr id="207878"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2C32E00-B3AF-4473-95DF-18A9226F1EF3}" type="slidenum">
              <a:rPr lang="en-GB" altLang="cs-CZ" sz="1400"/>
              <a:pPr algn="r" eaLnBrk="1" hangingPunct="1">
                <a:lnSpc>
                  <a:spcPct val="95000"/>
                </a:lnSpc>
                <a:spcBef>
                  <a:spcPct val="0"/>
                </a:spcBef>
                <a:buClrTx/>
                <a:buFontTx/>
                <a:buNone/>
              </a:pPr>
              <a:t>105</a:t>
            </a:fld>
            <a:endParaRPr lang="en-GB" altLang="cs-CZ" sz="1400"/>
          </a:p>
        </p:txBody>
      </p:sp>
      <p:sp>
        <p:nvSpPr>
          <p:cNvPr id="207879"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912588B-AC55-441C-A31E-0FF51FA431E4}" type="slidenum">
              <a:rPr lang="en-GB" altLang="cs-CZ" sz="1400"/>
              <a:pPr algn="r" eaLnBrk="1" hangingPunct="1">
                <a:lnSpc>
                  <a:spcPct val="95000"/>
                </a:lnSpc>
                <a:spcBef>
                  <a:spcPct val="0"/>
                </a:spcBef>
                <a:buClrTx/>
                <a:buFontTx/>
                <a:buNone/>
              </a:pPr>
              <a:t>105</a:t>
            </a:fld>
            <a:endParaRPr lang="en-GB" altLang="cs-CZ" sz="1400"/>
          </a:p>
        </p:txBody>
      </p:sp>
      <p:sp>
        <p:nvSpPr>
          <p:cNvPr id="207880"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25E22DF-F0A9-4A4F-BC5A-3EDB56FD557D}" type="slidenum">
              <a:rPr lang="en-GB" altLang="cs-CZ" sz="1400"/>
              <a:pPr algn="r" eaLnBrk="1" hangingPunct="1">
                <a:lnSpc>
                  <a:spcPct val="95000"/>
                </a:lnSpc>
                <a:spcBef>
                  <a:spcPct val="0"/>
                </a:spcBef>
                <a:buClrTx/>
                <a:buFontTx/>
                <a:buNone/>
              </a:pPr>
              <a:t>105</a:t>
            </a:fld>
            <a:endParaRPr lang="en-GB" altLang="cs-CZ" sz="1400"/>
          </a:p>
        </p:txBody>
      </p:sp>
      <p:sp>
        <p:nvSpPr>
          <p:cNvPr id="207881"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85E28B1-B1AF-4932-BFB4-D45AA459F6E4}" type="slidenum">
              <a:rPr lang="en-GB" altLang="cs-CZ" sz="1400"/>
              <a:pPr algn="r" eaLnBrk="1" hangingPunct="1">
                <a:lnSpc>
                  <a:spcPct val="95000"/>
                </a:lnSpc>
                <a:spcBef>
                  <a:spcPct val="0"/>
                </a:spcBef>
                <a:buClrTx/>
                <a:buFontTx/>
                <a:buNone/>
              </a:pPr>
              <a:t>105</a:t>
            </a:fld>
            <a:endParaRPr lang="en-GB" altLang="cs-CZ" sz="1400"/>
          </a:p>
        </p:txBody>
      </p:sp>
      <p:sp>
        <p:nvSpPr>
          <p:cNvPr id="207882" name="Freeform 7"/>
          <p:cNvSpPr>
            <a:spLocks noChangeArrowheads="1"/>
          </p:cNvSpPr>
          <p:nvPr/>
        </p:nvSpPr>
        <p:spPr bwMode="auto">
          <a:xfrm>
            <a:off x="0" y="303213"/>
            <a:ext cx="1588" cy="10442575"/>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9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07883"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07884"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07885"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25236129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9922"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09923"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4D789F30-6FDF-42F0-A188-AE0134028AA2}" type="slidenum">
              <a:rPr lang="en-US" altLang="cs-CZ">
                <a:latin typeface="Calibri" pitchFamily="34" charset="0"/>
              </a:rPr>
              <a:pPr>
                <a:spcBef>
                  <a:spcPct val="0"/>
                </a:spcBef>
                <a:buClrTx/>
                <a:buFontTx/>
                <a:buNone/>
              </a:pPr>
              <a:t>106</a:t>
            </a:fld>
            <a:endParaRPr lang="en-US" altLang="cs-CZ">
              <a:latin typeface="Calibri" pitchFamily="34" charset="0"/>
            </a:endParaRPr>
          </a:p>
        </p:txBody>
      </p:sp>
      <p:sp>
        <p:nvSpPr>
          <p:cNvPr id="209924"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09925"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6EC0FE96-F9AF-4FAC-BB85-3696A91F914B}" type="slidenum">
              <a:rPr lang="en-US" altLang="cs-CZ">
                <a:latin typeface="Calibri" pitchFamily="34" charset="0"/>
                <a:cs typeface="Arial Unicode MS" charset="0"/>
              </a:rPr>
              <a:pPr algn="r" eaLnBrk="1" hangingPunct="1">
                <a:spcBef>
                  <a:spcPct val="0"/>
                </a:spcBef>
                <a:buClrTx/>
                <a:buFontTx/>
                <a:buNone/>
              </a:pPr>
              <a:t>106</a:t>
            </a:fld>
            <a:endParaRPr lang="en-US" altLang="cs-CZ">
              <a:latin typeface="Calibri" pitchFamily="34" charset="0"/>
              <a:cs typeface="Arial Unicode MS" charset="0"/>
            </a:endParaRPr>
          </a:p>
        </p:txBody>
      </p:sp>
      <p:sp>
        <p:nvSpPr>
          <p:cNvPr id="209926"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256ABCF-29F2-45E7-B8C8-8D8CD40F37AD}" type="slidenum">
              <a:rPr lang="en-GB" altLang="cs-CZ" sz="1400"/>
              <a:pPr algn="r" eaLnBrk="1" hangingPunct="1">
                <a:lnSpc>
                  <a:spcPct val="95000"/>
                </a:lnSpc>
                <a:spcBef>
                  <a:spcPct val="0"/>
                </a:spcBef>
                <a:buClrTx/>
                <a:buFontTx/>
                <a:buNone/>
              </a:pPr>
              <a:t>106</a:t>
            </a:fld>
            <a:endParaRPr lang="en-GB" altLang="cs-CZ" sz="1400"/>
          </a:p>
        </p:txBody>
      </p:sp>
      <p:sp>
        <p:nvSpPr>
          <p:cNvPr id="209927"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751D546-5039-4E72-A9EB-72D6173456E0}" type="slidenum">
              <a:rPr lang="en-GB" altLang="cs-CZ" sz="1400"/>
              <a:pPr algn="r" eaLnBrk="1" hangingPunct="1">
                <a:lnSpc>
                  <a:spcPct val="95000"/>
                </a:lnSpc>
                <a:spcBef>
                  <a:spcPct val="0"/>
                </a:spcBef>
                <a:buClrTx/>
                <a:buFontTx/>
                <a:buNone/>
              </a:pPr>
              <a:t>106</a:t>
            </a:fld>
            <a:endParaRPr lang="en-GB" altLang="cs-CZ" sz="1400"/>
          </a:p>
        </p:txBody>
      </p:sp>
      <p:sp>
        <p:nvSpPr>
          <p:cNvPr id="209928"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A99C327-9C54-4042-9019-F9982DBA6764}" type="slidenum">
              <a:rPr lang="en-GB" altLang="cs-CZ" sz="1400"/>
              <a:pPr algn="r" eaLnBrk="1" hangingPunct="1">
                <a:lnSpc>
                  <a:spcPct val="95000"/>
                </a:lnSpc>
                <a:spcBef>
                  <a:spcPct val="0"/>
                </a:spcBef>
                <a:buClrTx/>
                <a:buFontTx/>
                <a:buNone/>
              </a:pPr>
              <a:t>106</a:t>
            </a:fld>
            <a:endParaRPr lang="en-GB" altLang="cs-CZ" sz="1400"/>
          </a:p>
        </p:txBody>
      </p:sp>
      <p:sp>
        <p:nvSpPr>
          <p:cNvPr id="209929" name="Text Box 6"/>
          <p:cNvSpPr txBox="1">
            <a:spLocks noChangeArrowheads="1"/>
          </p:cNvSpPr>
          <p:nvPr/>
        </p:nvSpPr>
        <p:spPr bwMode="auto">
          <a:xfrm>
            <a:off x="3921125" y="8705850"/>
            <a:ext cx="292258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720" tIns="45360" rIns="90720" bIns="4536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ts val="750"/>
              </a:spcBef>
              <a:buClrTx/>
              <a:buFontTx/>
              <a:buNone/>
            </a:pPr>
            <a:fld id="{149B9608-670A-4BE9-930F-2C33490D3875}" type="slidenum">
              <a:rPr lang="en-GB" altLang="cs-CZ">
                <a:solidFill>
                  <a:srgbClr val="FFFFFF"/>
                </a:solidFill>
              </a:rPr>
              <a:pPr algn="r" eaLnBrk="1" hangingPunct="1">
                <a:spcBef>
                  <a:spcPts val="750"/>
                </a:spcBef>
                <a:buClrTx/>
                <a:buFontTx/>
                <a:buNone/>
              </a:pPr>
              <a:t>106</a:t>
            </a:fld>
            <a:endParaRPr lang="en-GB" altLang="cs-CZ">
              <a:solidFill>
                <a:srgbClr val="FFFFFF"/>
              </a:solidFill>
            </a:endParaRPr>
          </a:p>
        </p:txBody>
      </p:sp>
      <p:sp>
        <p:nvSpPr>
          <p:cNvPr id="209930" name="Text Box 7"/>
          <p:cNvSpPr txBox="1">
            <a:spLocks noChangeArrowheads="1"/>
          </p:cNvSpPr>
          <p:nvPr/>
        </p:nvSpPr>
        <p:spPr bwMode="auto">
          <a:xfrm>
            <a:off x="0" y="301625"/>
            <a:ext cx="15255875" cy="10447338"/>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209931"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09932"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31508770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197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1197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88A491B1-31C6-45BE-88E5-3AD3AB733DED}" type="slidenum">
              <a:rPr lang="en-US" altLang="cs-CZ">
                <a:latin typeface="Calibri" pitchFamily="34" charset="0"/>
              </a:rPr>
              <a:pPr>
                <a:spcBef>
                  <a:spcPct val="0"/>
                </a:spcBef>
                <a:buClrTx/>
                <a:buFontTx/>
                <a:buNone/>
              </a:pPr>
              <a:t>107</a:t>
            </a:fld>
            <a:endParaRPr lang="en-US" altLang="cs-CZ">
              <a:latin typeface="Calibri" pitchFamily="34" charset="0"/>
            </a:endParaRPr>
          </a:p>
        </p:txBody>
      </p:sp>
      <p:sp>
        <p:nvSpPr>
          <p:cNvPr id="211972"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11973"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321C8B4E-F601-45AF-824C-3B57D7A386FA}" type="slidenum">
              <a:rPr lang="en-US" altLang="cs-CZ">
                <a:latin typeface="Calibri" pitchFamily="34" charset="0"/>
                <a:cs typeface="Arial Unicode MS" charset="0"/>
              </a:rPr>
              <a:pPr algn="r" eaLnBrk="1" hangingPunct="1">
                <a:spcBef>
                  <a:spcPct val="0"/>
                </a:spcBef>
                <a:buClrTx/>
                <a:buFontTx/>
                <a:buNone/>
              </a:pPr>
              <a:t>107</a:t>
            </a:fld>
            <a:endParaRPr lang="en-US" altLang="cs-CZ">
              <a:latin typeface="Calibri" pitchFamily="34" charset="0"/>
              <a:cs typeface="Arial Unicode MS" charset="0"/>
            </a:endParaRPr>
          </a:p>
        </p:txBody>
      </p:sp>
      <p:sp>
        <p:nvSpPr>
          <p:cNvPr id="211974"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4B8EA07-5C4A-492F-91F8-2B22E280AFE7}" type="slidenum">
              <a:rPr lang="en-GB" altLang="cs-CZ" sz="1400"/>
              <a:pPr algn="r" eaLnBrk="1" hangingPunct="1">
                <a:lnSpc>
                  <a:spcPct val="95000"/>
                </a:lnSpc>
                <a:spcBef>
                  <a:spcPct val="0"/>
                </a:spcBef>
                <a:buClrTx/>
                <a:buFontTx/>
                <a:buNone/>
              </a:pPr>
              <a:t>107</a:t>
            </a:fld>
            <a:endParaRPr lang="en-GB" altLang="cs-CZ" sz="1400"/>
          </a:p>
        </p:txBody>
      </p:sp>
      <p:sp>
        <p:nvSpPr>
          <p:cNvPr id="211975"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8F6E3C0-0A33-4219-8DEA-0F241711C10C}" type="slidenum">
              <a:rPr lang="en-GB" altLang="cs-CZ" sz="1400"/>
              <a:pPr algn="r" eaLnBrk="1" hangingPunct="1">
                <a:lnSpc>
                  <a:spcPct val="95000"/>
                </a:lnSpc>
                <a:spcBef>
                  <a:spcPct val="0"/>
                </a:spcBef>
                <a:buClrTx/>
                <a:buFontTx/>
                <a:buNone/>
              </a:pPr>
              <a:t>107</a:t>
            </a:fld>
            <a:endParaRPr lang="en-GB" altLang="cs-CZ" sz="1400"/>
          </a:p>
        </p:txBody>
      </p:sp>
      <p:sp>
        <p:nvSpPr>
          <p:cNvPr id="211976"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FD15E1E-D0A4-4541-8CEF-F9D58595EAB9}" type="slidenum">
              <a:rPr lang="en-GB" altLang="cs-CZ" sz="1400"/>
              <a:pPr algn="r" eaLnBrk="1" hangingPunct="1">
                <a:lnSpc>
                  <a:spcPct val="95000"/>
                </a:lnSpc>
                <a:spcBef>
                  <a:spcPct val="0"/>
                </a:spcBef>
                <a:buClrTx/>
                <a:buFontTx/>
                <a:buNone/>
              </a:pPr>
              <a:t>107</a:t>
            </a:fld>
            <a:endParaRPr lang="en-GB" altLang="cs-CZ" sz="1400"/>
          </a:p>
        </p:txBody>
      </p:sp>
      <p:sp>
        <p:nvSpPr>
          <p:cNvPr id="211977" name="Text Box 6"/>
          <p:cNvSpPr txBox="1">
            <a:spLocks noChangeArrowheads="1"/>
          </p:cNvSpPr>
          <p:nvPr/>
        </p:nvSpPr>
        <p:spPr bwMode="auto">
          <a:xfrm>
            <a:off x="3921125" y="8705850"/>
            <a:ext cx="292258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720" tIns="45360" rIns="90720" bIns="4536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ts val="750"/>
              </a:spcBef>
              <a:buClrTx/>
              <a:buFontTx/>
              <a:buNone/>
            </a:pPr>
            <a:fld id="{0645F392-5767-451F-BD85-19EB8D22418A}" type="slidenum">
              <a:rPr lang="en-GB" altLang="cs-CZ">
                <a:solidFill>
                  <a:srgbClr val="FFFFFF"/>
                </a:solidFill>
              </a:rPr>
              <a:pPr algn="r" eaLnBrk="1" hangingPunct="1">
                <a:spcBef>
                  <a:spcPts val="750"/>
                </a:spcBef>
                <a:buClrTx/>
                <a:buFontTx/>
                <a:buNone/>
              </a:pPr>
              <a:t>107</a:t>
            </a:fld>
            <a:endParaRPr lang="en-GB" altLang="cs-CZ">
              <a:solidFill>
                <a:srgbClr val="FFFFFF"/>
              </a:solidFill>
            </a:endParaRPr>
          </a:p>
        </p:txBody>
      </p:sp>
      <p:sp>
        <p:nvSpPr>
          <p:cNvPr id="211978" name="Text Box 7"/>
          <p:cNvSpPr txBox="1">
            <a:spLocks noChangeArrowheads="1"/>
          </p:cNvSpPr>
          <p:nvPr/>
        </p:nvSpPr>
        <p:spPr bwMode="auto">
          <a:xfrm>
            <a:off x="0" y="301625"/>
            <a:ext cx="15255875" cy="10447338"/>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211979"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11980"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74038383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401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1401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39F9D78E-0484-49E5-8473-052012126630}" type="slidenum">
              <a:rPr lang="en-US" altLang="cs-CZ">
                <a:latin typeface="Calibri" pitchFamily="34" charset="0"/>
              </a:rPr>
              <a:pPr>
                <a:spcBef>
                  <a:spcPct val="0"/>
                </a:spcBef>
                <a:buClrTx/>
                <a:buFontTx/>
                <a:buNone/>
              </a:pPr>
              <a:t>108</a:t>
            </a:fld>
            <a:endParaRPr lang="en-US" altLang="cs-CZ">
              <a:latin typeface="Calibri" pitchFamily="34" charset="0"/>
            </a:endParaRPr>
          </a:p>
        </p:txBody>
      </p:sp>
      <p:sp>
        <p:nvSpPr>
          <p:cNvPr id="21402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1402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875FAACA-C8FC-47E6-950A-5FC44A5F6270}" type="slidenum">
              <a:rPr lang="en-US" altLang="cs-CZ">
                <a:latin typeface="Calibri" pitchFamily="34" charset="0"/>
                <a:cs typeface="Arial Unicode MS" charset="0"/>
              </a:rPr>
              <a:pPr algn="r" eaLnBrk="1" hangingPunct="1">
                <a:spcBef>
                  <a:spcPct val="0"/>
                </a:spcBef>
                <a:buClrTx/>
                <a:buFontTx/>
                <a:buNone/>
              </a:pPr>
              <a:t>108</a:t>
            </a:fld>
            <a:endParaRPr lang="en-US" altLang="cs-CZ">
              <a:latin typeface="Calibri" pitchFamily="34" charset="0"/>
              <a:cs typeface="Arial Unicode MS" charset="0"/>
            </a:endParaRPr>
          </a:p>
        </p:txBody>
      </p:sp>
      <p:sp>
        <p:nvSpPr>
          <p:cNvPr id="214022"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BB021A7-CFFD-4395-8894-2535954F2D5E}" type="slidenum">
              <a:rPr lang="en-GB" altLang="cs-CZ" sz="1400"/>
              <a:pPr algn="r" eaLnBrk="1" hangingPunct="1">
                <a:lnSpc>
                  <a:spcPct val="95000"/>
                </a:lnSpc>
                <a:spcBef>
                  <a:spcPct val="0"/>
                </a:spcBef>
                <a:buClrTx/>
                <a:buFontTx/>
                <a:buNone/>
              </a:pPr>
              <a:t>108</a:t>
            </a:fld>
            <a:endParaRPr lang="en-GB" altLang="cs-CZ" sz="1400"/>
          </a:p>
        </p:txBody>
      </p:sp>
      <p:sp>
        <p:nvSpPr>
          <p:cNvPr id="214023"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02D5676-1AF1-4FBD-94D8-9D2CF91488D0}" type="slidenum">
              <a:rPr lang="en-GB" altLang="cs-CZ" sz="1400"/>
              <a:pPr algn="r" eaLnBrk="1" hangingPunct="1">
                <a:lnSpc>
                  <a:spcPct val="95000"/>
                </a:lnSpc>
                <a:spcBef>
                  <a:spcPct val="0"/>
                </a:spcBef>
                <a:buClrTx/>
                <a:buFontTx/>
                <a:buNone/>
              </a:pPr>
              <a:t>108</a:t>
            </a:fld>
            <a:endParaRPr lang="en-GB" altLang="cs-CZ" sz="1400"/>
          </a:p>
        </p:txBody>
      </p:sp>
      <p:sp>
        <p:nvSpPr>
          <p:cNvPr id="214024"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DD2709E-C257-4B29-9E44-7423EF8FB12A}" type="slidenum">
              <a:rPr lang="en-GB" altLang="cs-CZ" sz="1400"/>
              <a:pPr algn="r" eaLnBrk="1" hangingPunct="1">
                <a:lnSpc>
                  <a:spcPct val="95000"/>
                </a:lnSpc>
                <a:spcBef>
                  <a:spcPct val="0"/>
                </a:spcBef>
                <a:buClrTx/>
                <a:buFontTx/>
                <a:buNone/>
              </a:pPr>
              <a:t>108</a:t>
            </a:fld>
            <a:endParaRPr lang="en-GB" altLang="cs-CZ" sz="1400"/>
          </a:p>
        </p:txBody>
      </p:sp>
      <p:sp>
        <p:nvSpPr>
          <p:cNvPr id="214025"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CD61A61-ED12-4A5F-AEA4-2C2DAA1169ED}" type="slidenum">
              <a:rPr lang="en-GB" altLang="cs-CZ" sz="1400"/>
              <a:pPr algn="r" eaLnBrk="1" hangingPunct="1">
                <a:lnSpc>
                  <a:spcPct val="95000"/>
                </a:lnSpc>
                <a:spcBef>
                  <a:spcPct val="0"/>
                </a:spcBef>
                <a:buClrTx/>
                <a:buFontTx/>
                <a:buNone/>
              </a:pPr>
              <a:t>108</a:t>
            </a:fld>
            <a:endParaRPr lang="en-GB" altLang="cs-CZ" sz="1400"/>
          </a:p>
        </p:txBody>
      </p:sp>
      <p:sp>
        <p:nvSpPr>
          <p:cNvPr id="214026" name="Freeform 7"/>
          <p:cNvSpPr>
            <a:spLocks noChangeArrowheads="1"/>
          </p:cNvSpPr>
          <p:nvPr/>
        </p:nvSpPr>
        <p:spPr bwMode="auto">
          <a:xfrm>
            <a:off x="0" y="303213"/>
            <a:ext cx="1588" cy="10442575"/>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9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14027"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14028"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14029"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81539182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606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1606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C5794F2D-6220-4A89-8545-DB982BFBF041}" type="slidenum">
              <a:rPr lang="en-US" altLang="cs-CZ">
                <a:latin typeface="Calibri" pitchFamily="34" charset="0"/>
              </a:rPr>
              <a:pPr>
                <a:spcBef>
                  <a:spcPct val="0"/>
                </a:spcBef>
                <a:buClrTx/>
                <a:buFontTx/>
                <a:buNone/>
              </a:pPr>
              <a:t>109</a:t>
            </a:fld>
            <a:endParaRPr lang="en-US" altLang="cs-CZ">
              <a:latin typeface="Calibri" pitchFamily="34" charset="0"/>
            </a:endParaRPr>
          </a:p>
        </p:txBody>
      </p:sp>
      <p:sp>
        <p:nvSpPr>
          <p:cNvPr id="21606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1606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1813DF34-6D1F-46F2-A482-127890ADE1B0}" type="slidenum">
              <a:rPr lang="en-US" altLang="cs-CZ">
                <a:latin typeface="Calibri" pitchFamily="34" charset="0"/>
                <a:cs typeface="Arial Unicode MS" charset="0"/>
              </a:rPr>
              <a:pPr algn="r" eaLnBrk="1" hangingPunct="1">
                <a:spcBef>
                  <a:spcPct val="0"/>
                </a:spcBef>
                <a:buClrTx/>
                <a:buFontTx/>
                <a:buNone/>
              </a:pPr>
              <a:t>109</a:t>
            </a:fld>
            <a:endParaRPr lang="en-US" altLang="cs-CZ">
              <a:latin typeface="Calibri" pitchFamily="34" charset="0"/>
              <a:cs typeface="Arial Unicode MS" charset="0"/>
            </a:endParaRPr>
          </a:p>
        </p:txBody>
      </p:sp>
      <p:sp>
        <p:nvSpPr>
          <p:cNvPr id="216070"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1E648F9-0BAB-4192-82F6-C8E02DADA583}" type="slidenum">
              <a:rPr lang="en-GB" altLang="cs-CZ" sz="1400"/>
              <a:pPr algn="r" eaLnBrk="1" hangingPunct="1">
                <a:lnSpc>
                  <a:spcPct val="95000"/>
                </a:lnSpc>
                <a:spcBef>
                  <a:spcPct val="0"/>
                </a:spcBef>
                <a:buClrTx/>
                <a:buFontTx/>
                <a:buNone/>
              </a:pPr>
              <a:t>109</a:t>
            </a:fld>
            <a:endParaRPr lang="en-GB" altLang="cs-CZ" sz="1400"/>
          </a:p>
        </p:txBody>
      </p:sp>
      <p:sp>
        <p:nvSpPr>
          <p:cNvPr id="216071"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9078116-7B0F-4FF7-9BA4-3E7FD4E67DDF}" type="slidenum">
              <a:rPr lang="en-GB" altLang="cs-CZ" sz="1400"/>
              <a:pPr algn="r" eaLnBrk="1" hangingPunct="1">
                <a:lnSpc>
                  <a:spcPct val="95000"/>
                </a:lnSpc>
                <a:spcBef>
                  <a:spcPct val="0"/>
                </a:spcBef>
                <a:buClrTx/>
                <a:buFontTx/>
                <a:buNone/>
              </a:pPr>
              <a:t>109</a:t>
            </a:fld>
            <a:endParaRPr lang="en-GB" altLang="cs-CZ" sz="1400"/>
          </a:p>
        </p:txBody>
      </p:sp>
      <p:sp>
        <p:nvSpPr>
          <p:cNvPr id="216072"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E2026D0-89C0-41F8-8A03-DE29914ADD1A}" type="slidenum">
              <a:rPr lang="en-GB" altLang="cs-CZ" sz="1400"/>
              <a:pPr algn="r" eaLnBrk="1" hangingPunct="1">
                <a:lnSpc>
                  <a:spcPct val="95000"/>
                </a:lnSpc>
                <a:spcBef>
                  <a:spcPct val="0"/>
                </a:spcBef>
                <a:buClrTx/>
                <a:buFontTx/>
                <a:buNone/>
              </a:pPr>
              <a:t>109</a:t>
            </a:fld>
            <a:endParaRPr lang="en-GB" altLang="cs-CZ" sz="1400"/>
          </a:p>
        </p:txBody>
      </p:sp>
      <p:sp>
        <p:nvSpPr>
          <p:cNvPr id="216073"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12E8912B-8ECE-48C6-ADE2-0B7542B9E63F}" type="slidenum">
              <a:rPr lang="en-GB" altLang="cs-CZ" sz="1400"/>
              <a:pPr algn="r" eaLnBrk="1" hangingPunct="1">
                <a:lnSpc>
                  <a:spcPct val="95000"/>
                </a:lnSpc>
                <a:spcBef>
                  <a:spcPct val="0"/>
                </a:spcBef>
                <a:buClrTx/>
                <a:buFontTx/>
                <a:buNone/>
              </a:pPr>
              <a:t>109</a:t>
            </a:fld>
            <a:endParaRPr lang="en-GB" altLang="cs-CZ" sz="1400"/>
          </a:p>
        </p:txBody>
      </p:sp>
      <p:sp>
        <p:nvSpPr>
          <p:cNvPr id="216074" name="Freeform 7"/>
          <p:cNvSpPr>
            <a:spLocks noChangeArrowheads="1"/>
          </p:cNvSpPr>
          <p:nvPr/>
        </p:nvSpPr>
        <p:spPr bwMode="auto">
          <a:xfrm>
            <a:off x="4763" y="303213"/>
            <a:ext cx="1587"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07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16075"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16076"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16077"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77029013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811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1811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991EF792-D517-4ADC-B774-EC98DF30F587}" type="slidenum">
              <a:rPr lang="en-US" altLang="cs-CZ">
                <a:latin typeface="Calibri" pitchFamily="34" charset="0"/>
              </a:rPr>
              <a:pPr>
                <a:spcBef>
                  <a:spcPct val="0"/>
                </a:spcBef>
                <a:buClrTx/>
                <a:buFontTx/>
                <a:buNone/>
              </a:pPr>
              <a:t>110</a:t>
            </a:fld>
            <a:endParaRPr lang="en-US" altLang="cs-CZ">
              <a:latin typeface="Calibri" pitchFamily="34" charset="0"/>
            </a:endParaRPr>
          </a:p>
        </p:txBody>
      </p:sp>
      <p:sp>
        <p:nvSpPr>
          <p:cNvPr id="21811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1811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C8943B17-D505-4029-803F-7B5C760C3C2C}" type="slidenum">
              <a:rPr lang="en-US" altLang="cs-CZ">
                <a:latin typeface="Calibri" pitchFamily="34" charset="0"/>
                <a:cs typeface="Arial Unicode MS" charset="0"/>
              </a:rPr>
              <a:pPr algn="r" eaLnBrk="1" hangingPunct="1">
                <a:spcBef>
                  <a:spcPct val="0"/>
                </a:spcBef>
                <a:buClrTx/>
                <a:buFontTx/>
                <a:buNone/>
              </a:pPr>
              <a:t>110</a:t>
            </a:fld>
            <a:endParaRPr lang="en-US" altLang="cs-CZ">
              <a:latin typeface="Calibri" pitchFamily="34" charset="0"/>
              <a:cs typeface="Arial Unicode MS" charset="0"/>
            </a:endParaRPr>
          </a:p>
        </p:txBody>
      </p:sp>
      <p:sp>
        <p:nvSpPr>
          <p:cNvPr id="218118"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3D4C0A3-79DE-4C28-8F2B-9DC14B4842B1}" type="slidenum">
              <a:rPr lang="en-GB" altLang="cs-CZ" sz="1400"/>
              <a:pPr algn="r" eaLnBrk="1" hangingPunct="1">
                <a:lnSpc>
                  <a:spcPct val="95000"/>
                </a:lnSpc>
                <a:spcBef>
                  <a:spcPct val="0"/>
                </a:spcBef>
                <a:buClrTx/>
                <a:buFontTx/>
                <a:buNone/>
              </a:pPr>
              <a:t>110</a:t>
            </a:fld>
            <a:endParaRPr lang="en-GB" altLang="cs-CZ" sz="1400"/>
          </a:p>
        </p:txBody>
      </p:sp>
      <p:sp>
        <p:nvSpPr>
          <p:cNvPr id="218119"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30AF049-3FDA-42BB-8E3B-3C3058BC8315}" type="slidenum">
              <a:rPr lang="en-GB" altLang="cs-CZ" sz="1400"/>
              <a:pPr algn="r" eaLnBrk="1" hangingPunct="1">
                <a:lnSpc>
                  <a:spcPct val="95000"/>
                </a:lnSpc>
                <a:spcBef>
                  <a:spcPct val="0"/>
                </a:spcBef>
                <a:buClrTx/>
                <a:buFontTx/>
                <a:buNone/>
              </a:pPr>
              <a:t>110</a:t>
            </a:fld>
            <a:endParaRPr lang="en-GB" altLang="cs-CZ" sz="1400"/>
          </a:p>
        </p:txBody>
      </p:sp>
      <p:sp>
        <p:nvSpPr>
          <p:cNvPr id="218120"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C26EAE1-DAD6-47A5-A077-5CD54747A5D3}" type="slidenum">
              <a:rPr lang="en-GB" altLang="cs-CZ" sz="1400"/>
              <a:pPr algn="r" eaLnBrk="1" hangingPunct="1">
                <a:lnSpc>
                  <a:spcPct val="95000"/>
                </a:lnSpc>
                <a:spcBef>
                  <a:spcPct val="0"/>
                </a:spcBef>
                <a:buClrTx/>
                <a:buFontTx/>
                <a:buNone/>
              </a:pPr>
              <a:t>110</a:t>
            </a:fld>
            <a:endParaRPr lang="en-GB" altLang="cs-CZ" sz="1400"/>
          </a:p>
        </p:txBody>
      </p:sp>
      <p:sp>
        <p:nvSpPr>
          <p:cNvPr id="218121"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7083A98-3A5F-4225-B7B6-9E4D544A7CFE}" type="slidenum">
              <a:rPr lang="en-GB" altLang="cs-CZ" sz="1400"/>
              <a:pPr algn="r" eaLnBrk="1" hangingPunct="1">
                <a:lnSpc>
                  <a:spcPct val="95000"/>
                </a:lnSpc>
                <a:spcBef>
                  <a:spcPct val="0"/>
                </a:spcBef>
                <a:buClrTx/>
                <a:buFontTx/>
                <a:buNone/>
              </a:pPr>
              <a:t>110</a:t>
            </a:fld>
            <a:endParaRPr lang="en-GB" altLang="cs-CZ" sz="1400"/>
          </a:p>
        </p:txBody>
      </p:sp>
      <p:sp>
        <p:nvSpPr>
          <p:cNvPr id="218122" name="Freeform 7"/>
          <p:cNvSpPr>
            <a:spLocks noChangeArrowheads="1"/>
          </p:cNvSpPr>
          <p:nvPr/>
        </p:nvSpPr>
        <p:spPr bwMode="auto">
          <a:xfrm>
            <a:off x="4763" y="303213"/>
            <a:ext cx="1587"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07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18123"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18124"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18125"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5488645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0162"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20163"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8557710C-FB30-4D41-9231-897B7511BDE4}" type="slidenum">
              <a:rPr lang="en-US" altLang="cs-CZ">
                <a:latin typeface="Calibri" pitchFamily="34" charset="0"/>
              </a:rPr>
              <a:pPr>
                <a:spcBef>
                  <a:spcPct val="0"/>
                </a:spcBef>
                <a:buClrTx/>
                <a:buFontTx/>
                <a:buNone/>
              </a:pPr>
              <a:t>111</a:t>
            </a:fld>
            <a:endParaRPr lang="en-US" altLang="cs-CZ">
              <a:latin typeface="Calibri" pitchFamily="34" charset="0"/>
            </a:endParaRPr>
          </a:p>
        </p:txBody>
      </p:sp>
      <p:sp>
        <p:nvSpPr>
          <p:cNvPr id="220164"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20165"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406A39D2-F114-4BD5-AA13-7421AA8E7301}" type="slidenum">
              <a:rPr lang="en-US" altLang="cs-CZ">
                <a:latin typeface="Calibri" pitchFamily="34" charset="0"/>
                <a:cs typeface="Arial Unicode MS" charset="0"/>
              </a:rPr>
              <a:pPr algn="r" eaLnBrk="1" hangingPunct="1">
                <a:spcBef>
                  <a:spcPct val="0"/>
                </a:spcBef>
                <a:buClrTx/>
                <a:buFontTx/>
                <a:buNone/>
              </a:pPr>
              <a:t>111</a:t>
            </a:fld>
            <a:endParaRPr lang="en-US" altLang="cs-CZ">
              <a:latin typeface="Calibri" pitchFamily="34" charset="0"/>
              <a:cs typeface="Arial Unicode MS" charset="0"/>
            </a:endParaRPr>
          </a:p>
        </p:txBody>
      </p:sp>
      <p:sp>
        <p:nvSpPr>
          <p:cNvPr id="220166"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B100E847-DBA5-48A6-A0E0-765FEDC45432}" type="slidenum">
              <a:rPr lang="en-GB" altLang="cs-CZ" sz="1400"/>
              <a:pPr algn="r" eaLnBrk="1" hangingPunct="1">
                <a:lnSpc>
                  <a:spcPct val="95000"/>
                </a:lnSpc>
                <a:spcBef>
                  <a:spcPct val="0"/>
                </a:spcBef>
                <a:buClrTx/>
                <a:buFontTx/>
                <a:buNone/>
              </a:pPr>
              <a:t>111</a:t>
            </a:fld>
            <a:endParaRPr lang="en-GB" altLang="cs-CZ" sz="1400"/>
          </a:p>
        </p:txBody>
      </p:sp>
      <p:sp>
        <p:nvSpPr>
          <p:cNvPr id="220167"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EA5B554-1A04-4F8D-A930-F18EFFD94BFB}" type="slidenum">
              <a:rPr lang="en-GB" altLang="cs-CZ" sz="1400"/>
              <a:pPr algn="r" eaLnBrk="1" hangingPunct="1">
                <a:lnSpc>
                  <a:spcPct val="95000"/>
                </a:lnSpc>
                <a:spcBef>
                  <a:spcPct val="0"/>
                </a:spcBef>
                <a:buClrTx/>
                <a:buFontTx/>
                <a:buNone/>
              </a:pPr>
              <a:t>111</a:t>
            </a:fld>
            <a:endParaRPr lang="en-GB" altLang="cs-CZ" sz="1400"/>
          </a:p>
        </p:txBody>
      </p:sp>
      <p:sp>
        <p:nvSpPr>
          <p:cNvPr id="220168"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99D5228-85B2-4D6E-88BF-D6876249799A}" type="slidenum">
              <a:rPr lang="en-GB" altLang="cs-CZ" sz="1400"/>
              <a:pPr algn="r" eaLnBrk="1" hangingPunct="1">
                <a:lnSpc>
                  <a:spcPct val="95000"/>
                </a:lnSpc>
                <a:spcBef>
                  <a:spcPct val="0"/>
                </a:spcBef>
                <a:buClrTx/>
                <a:buFontTx/>
                <a:buNone/>
              </a:pPr>
              <a:t>111</a:t>
            </a:fld>
            <a:endParaRPr lang="en-GB" altLang="cs-CZ" sz="1400"/>
          </a:p>
        </p:txBody>
      </p:sp>
      <p:sp>
        <p:nvSpPr>
          <p:cNvPr id="220169"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FCADF37-BA9E-4B61-A20E-6FFAD8564020}" type="slidenum">
              <a:rPr lang="en-GB" altLang="cs-CZ" sz="1400"/>
              <a:pPr algn="r" eaLnBrk="1" hangingPunct="1">
                <a:lnSpc>
                  <a:spcPct val="95000"/>
                </a:lnSpc>
                <a:spcBef>
                  <a:spcPct val="0"/>
                </a:spcBef>
                <a:buClrTx/>
                <a:buFontTx/>
                <a:buNone/>
              </a:pPr>
              <a:t>111</a:t>
            </a:fld>
            <a:endParaRPr lang="en-GB" altLang="cs-CZ" sz="1400"/>
          </a:p>
        </p:txBody>
      </p:sp>
      <p:sp>
        <p:nvSpPr>
          <p:cNvPr id="220170" name="Freeform 7"/>
          <p:cNvSpPr>
            <a:spLocks noChangeArrowheads="1"/>
          </p:cNvSpPr>
          <p:nvPr/>
        </p:nvSpPr>
        <p:spPr bwMode="auto">
          <a:xfrm>
            <a:off x="0" y="303213"/>
            <a:ext cx="1588" cy="10442575"/>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9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20171"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20172"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20173"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06458656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221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2221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6A60CE7A-08A2-4968-8DE1-2879B3947EF9}" type="slidenum">
              <a:rPr lang="en-US" altLang="cs-CZ">
                <a:latin typeface="Calibri" pitchFamily="34" charset="0"/>
              </a:rPr>
              <a:pPr>
                <a:spcBef>
                  <a:spcPct val="0"/>
                </a:spcBef>
                <a:buClrTx/>
                <a:buFontTx/>
                <a:buNone/>
              </a:pPr>
              <a:t>112</a:t>
            </a:fld>
            <a:endParaRPr lang="en-US" altLang="cs-CZ">
              <a:latin typeface="Calibri" pitchFamily="34" charset="0"/>
            </a:endParaRPr>
          </a:p>
        </p:txBody>
      </p:sp>
      <p:sp>
        <p:nvSpPr>
          <p:cNvPr id="222212"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22213"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EDDB20DD-50EC-4D69-A80B-485010FFD8F4}" type="slidenum">
              <a:rPr lang="en-US" altLang="cs-CZ">
                <a:latin typeface="Calibri" pitchFamily="34" charset="0"/>
                <a:cs typeface="Arial Unicode MS" charset="0"/>
              </a:rPr>
              <a:pPr algn="r" eaLnBrk="1" hangingPunct="1">
                <a:spcBef>
                  <a:spcPct val="0"/>
                </a:spcBef>
                <a:buClrTx/>
                <a:buFontTx/>
                <a:buNone/>
              </a:pPr>
              <a:t>112</a:t>
            </a:fld>
            <a:endParaRPr lang="en-US" altLang="cs-CZ">
              <a:latin typeface="Calibri" pitchFamily="34" charset="0"/>
              <a:cs typeface="Arial Unicode MS" charset="0"/>
            </a:endParaRPr>
          </a:p>
        </p:txBody>
      </p:sp>
      <p:sp>
        <p:nvSpPr>
          <p:cNvPr id="222214"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1EC5CDE-F5D5-4E81-A026-2BC6528349A4}" type="slidenum">
              <a:rPr lang="en-GB" altLang="cs-CZ" sz="1400"/>
              <a:pPr algn="r" eaLnBrk="1" hangingPunct="1">
                <a:lnSpc>
                  <a:spcPct val="95000"/>
                </a:lnSpc>
                <a:spcBef>
                  <a:spcPct val="0"/>
                </a:spcBef>
                <a:buClrTx/>
                <a:buFontTx/>
                <a:buNone/>
              </a:pPr>
              <a:t>112</a:t>
            </a:fld>
            <a:endParaRPr lang="en-GB" altLang="cs-CZ" sz="1400"/>
          </a:p>
        </p:txBody>
      </p:sp>
      <p:sp>
        <p:nvSpPr>
          <p:cNvPr id="222215"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0E3F816-411D-46E3-BFE7-270C919E9289}" type="slidenum">
              <a:rPr lang="en-GB" altLang="cs-CZ" sz="1400"/>
              <a:pPr algn="r" eaLnBrk="1" hangingPunct="1">
                <a:lnSpc>
                  <a:spcPct val="95000"/>
                </a:lnSpc>
                <a:spcBef>
                  <a:spcPct val="0"/>
                </a:spcBef>
                <a:buClrTx/>
                <a:buFontTx/>
                <a:buNone/>
              </a:pPr>
              <a:t>112</a:t>
            </a:fld>
            <a:endParaRPr lang="en-GB" altLang="cs-CZ" sz="1400"/>
          </a:p>
        </p:txBody>
      </p:sp>
      <p:sp>
        <p:nvSpPr>
          <p:cNvPr id="222216"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AF6226D-6C16-4D5F-9EA1-AF5ADD5058D7}" type="slidenum">
              <a:rPr lang="en-GB" altLang="cs-CZ" sz="1400"/>
              <a:pPr algn="r" eaLnBrk="1" hangingPunct="1">
                <a:lnSpc>
                  <a:spcPct val="95000"/>
                </a:lnSpc>
                <a:spcBef>
                  <a:spcPct val="0"/>
                </a:spcBef>
                <a:buClrTx/>
                <a:buFontTx/>
                <a:buNone/>
              </a:pPr>
              <a:t>112</a:t>
            </a:fld>
            <a:endParaRPr lang="en-GB" altLang="cs-CZ" sz="1400"/>
          </a:p>
        </p:txBody>
      </p:sp>
      <p:sp>
        <p:nvSpPr>
          <p:cNvPr id="222217"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DF7C3A2-92E6-43FC-9AD2-B8C808A0C2F0}" type="slidenum">
              <a:rPr lang="en-GB" altLang="cs-CZ" sz="1400"/>
              <a:pPr algn="r" eaLnBrk="1" hangingPunct="1">
                <a:lnSpc>
                  <a:spcPct val="95000"/>
                </a:lnSpc>
                <a:spcBef>
                  <a:spcPct val="0"/>
                </a:spcBef>
                <a:buClrTx/>
                <a:buFontTx/>
                <a:buNone/>
              </a:pPr>
              <a:t>112</a:t>
            </a:fld>
            <a:endParaRPr lang="en-GB" altLang="cs-CZ" sz="1400"/>
          </a:p>
        </p:txBody>
      </p:sp>
      <p:sp>
        <p:nvSpPr>
          <p:cNvPr id="222218" name="Freeform 7"/>
          <p:cNvSpPr>
            <a:spLocks noChangeArrowheads="1"/>
          </p:cNvSpPr>
          <p:nvPr/>
        </p:nvSpPr>
        <p:spPr bwMode="auto">
          <a:xfrm>
            <a:off x="4763" y="303213"/>
            <a:ext cx="1587" cy="15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807 w 21600"/>
              <a:gd name="T25" fmla="*/ 10807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0"/>
                </a:moveTo>
                <a:cubicBezTo>
                  <a:pt x="9671" y="0"/>
                  <a:pt x="0" y="9671"/>
                  <a:pt x="0" y="21600"/>
                </a:cubicBezTo>
                <a:lnTo>
                  <a:pt x="0" y="10800"/>
                </a:lnTo>
                <a:cubicBezTo>
                  <a:pt x="0" y="16765"/>
                  <a:pt x="9671" y="21600"/>
                  <a:pt x="21600" y="21600"/>
                </a:cubicBezTo>
                <a:lnTo>
                  <a:pt x="10800" y="21600"/>
                </a:lnTo>
                <a:cubicBezTo>
                  <a:pt x="16765" y="21600"/>
                  <a:pt x="21600" y="16765"/>
                  <a:pt x="21600" y="10800"/>
                </a:cubicBezTo>
                <a:lnTo>
                  <a:pt x="21600" y="21600"/>
                </a:lnTo>
                <a:cubicBezTo>
                  <a:pt x="21600" y="9671"/>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22219"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22220"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22221"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97953320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425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2425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61F7E9C9-5572-4ADB-83ED-9D0606C7B840}" type="slidenum">
              <a:rPr lang="en-US" altLang="cs-CZ">
                <a:latin typeface="Calibri" pitchFamily="34" charset="0"/>
              </a:rPr>
              <a:pPr>
                <a:spcBef>
                  <a:spcPct val="0"/>
                </a:spcBef>
                <a:buClrTx/>
                <a:buFontTx/>
                <a:buNone/>
              </a:pPr>
              <a:t>113</a:t>
            </a:fld>
            <a:endParaRPr lang="en-US" altLang="cs-CZ">
              <a:latin typeface="Calibri" pitchFamily="34" charset="0"/>
            </a:endParaRPr>
          </a:p>
        </p:txBody>
      </p:sp>
      <p:sp>
        <p:nvSpPr>
          <p:cNvPr id="22426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2426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5523998C-D37F-43D6-8632-45C0C8251944}" type="slidenum">
              <a:rPr lang="en-US" altLang="cs-CZ">
                <a:latin typeface="Calibri" pitchFamily="34" charset="0"/>
                <a:cs typeface="Arial Unicode MS" charset="0"/>
              </a:rPr>
              <a:pPr algn="r" eaLnBrk="1" hangingPunct="1">
                <a:spcBef>
                  <a:spcPct val="0"/>
                </a:spcBef>
                <a:buClrTx/>
                <a:buFontTx/>
                <a:buNone/>
              </a:pPr>
              <a:t>113</a:t>
            </a:fld>
            <a:endParaRPr lang="en-US" altLang="cs-CZ">
              <a:latin typeface="Calibri" pitchFamily="34" charset="0"/>
              <a:cs typeface="Arial Unicode MS" charset="0"/>
            </a:endParaRPr>
          </a:p>
        </p:txBody>
      </p:sp>
      <p:sp>
        <p:nvSpPr>
          <p:cNvPr id="224262"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FE5C2F5-7286-40EF-9376-6EBBBFB3B26B}" type="slidenum">
              <a:rPr lang="en-GB" altLang="cs-CZ" sz="1400"/>
              <a:pPr algn="r" eaLnBrk="1" hangingPunct="1">
                <a:lnSpc>
                  <a:spcPct val="95000"/>
                </a:lnSpc>
                <a:spcBef>
                  <a:spcPct val="0"/>
                </a:spcBef>
                <a:buClrTx/>
                <a:buFontTx/>
                <a:buNone/>
              </a:pPr>
              <a:t>113</a:t>
            </a:fld>
            <a:endParaRPr lang="en-GB" altLang="cs-CZ" sz="1400"/>
          </a:p>
        </p:txBody>
      </p:sp>
      <p:sp>
        <p:nvSpPr>
          <p:cNvPr id="224263"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3A77C11-347A-4616-B8B8-DBD9D400F823}" type="slidenum">
              <a:rPr lang="en-GB" altLang="cs-CZ" sz="1400"/>
              <a:pPr algn="r" eaLnBrk="1" hangingPunct="1">
                <a:lnSpc>
                  <a:spcPct val="95000"/>
                </a:lnSpc>
                <a:spcBef>
                  <a:spcPct val="0"/>
                </a:spcBef>
                <a:buClrTx/>
                <a:buFontTx/>
                <a:buNone/>
              </a:pPr>
              <a:t>113</a:t>
            </a:fld>
            <a:endParaRPr lang="en-GB" altLang="cs-CZ" sz="1400"/>
          </a:p>
        </p:txBody>
      </p:sp>
      <p:sp>
        <p:nvSpPr>
          <p:cNvPr id="224264"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19FE689-DA02-4459-B29A-53DA47B026E3}" type="slidenum">
              <a:rPr lang="en-GB" altLang="cs-CZ" sz="1400"/>
              <a:pPr algn="r" eaLnBrk="1" hangingPunct="1">
                <a:lnSpc>
                  <a:spcPct val="95000"/>
                </a:lnSpc>
                <a:spcBef>
                  <a:spcPct val="0"/>
                </a:spcBef>
                <a:buClrTx/>
                <a:buFontTx/>
                <a:buNone/>
              </a:pPr>
              <a:t>113</a:t>
            </a:fld>
            <a:endParaRPr lang="en-GB" altLang="cs-CZ" sz="1400"/>
          </a:p>
        </p:txBody>
      </p:sp>
      <p:sp>
        <p:nvSpPr>
          <p:cNvPr id="224265"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53C99DBD-19C0-4C7D-975A-B4865BFC0EFB}" type="slidenum">
              <a:rPr lang="en-GB" altLang="cs-CZ" sz="1400"/>
              <a:pPr algn="r" eaLnBrk="1" hangingPunct="1">
                <a:lnSpc>
                  <a:spcPct val="95000"/>
                </a:lnSpc>
                <a:spcBef>
                  <a:spcPct val="0"/>
                </a:spcBef>
                <a:buClrTx/>
                <a:buFontTx/>
                <a:buNone/>
              </a:pPr>
              <a:t>113</a:t>
            </a:fld>
            <a:endParaRPr lang="en-GB" altLang="cs-CZ" sz="1400"/>
          </a:p>
        </p:txBody>
      </p:sp>
      <p:sp>
        <p:nvSpPr>
          <p:cNvPr id="224266" name="Freeform 7"/>
          <p:cNvSpPr>
            <a:spLocks noChangeArrowheads="1"/>
          </p:cNvSpPr>
          <p:nvPr/>
        </p:nvSpPr>
        <p:spPr bwMode="auto">
          <a:xfrm>
            <a:off x="0" y="303213"/>
            <a:ext cx="1588" cy="10442575"/>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9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24267"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24268"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24269"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17105948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630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2630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23CD851D-AF9C-4B89-A7E3-75F834326B8E}" type="slidenum">
              <a:rPr lang="en-US" altLang="cs-CZ">
                <a:latin typeface="Calibri" pitchFamily="34" charset="0"/>
              </a:rPr>
              <a:pPr>
                <a:spcBef>
                  <a:spcPct val="0"/>
                </a:spcBef>
                <a:buClrTx/>
                <a:buFontTx/>
                <a:buNone/>
              </a:pPr>
              <a:t>114</a:t>
            </a:fld>
            <a:endParaRPr lang="en-US" altLang="cs-CZ">
              <a:latin typeface="Calibri" pitchFamily="34" charset="0"/>
            </a:endParaRPr>
          </a:p>
        </p:txBody>
      </p:sp>
      <p:sp>
        <p:nvSpPr>
          <p:cNvPr id="22630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2630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74BAD0D8-81FD-41FE-B456-65436881D05E}" type="slidenum">
              <a:rPr lang="en-US" altLang="cs-CZ">
                <a:latin typeface="Calibri" pitchFamily="34" charset="0"/>
                <a:cs typeface="Arial Unicode MS" charset="0"/>
              </a:rPr>
              <a:pPr algn="r" eaLnBrk="1" hangingPunct="1">
                <a:spcBef>
                  <a:spcPct val="0"/>
                </a:spcBef>
                <a:buClrTx/>
                <a:buFontTx/>
                <a:buNone/>
              </a:pPr>
              <a:t>114</a:t>
            </a:fld>
            <a:endParaRPr lang="en-US" altLang="cs-CZ">
              <a:latin typeface="Calibri" pitchFamily="34" charset="0"/>
              <a:cs typeface="Arial Unicode MS" charset="0"/>
            </a:endParaRPr>
          </a:p>
        </p:txBody>
      </p:sp>
      <p:sp>
        <p:nvSpPr>
          <p:cNvPr id="226310"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C919D8B-AE77-4D8E-9994-FB43E3D11CAD}" type="slidenum">
              <a:rPr lang="en-GB" altLang="cs-CZ" sz="1400"/>
              <a:pPr algn="r" eaLnBrk="1" hangingPunct="1">
                <a:lnSpc>
                  <a:spcPct val="95000"/>
                </a:lnSpc>
                <a:spcBef>
                  <a:spcPct val="0"/>
                </a:spcBef>
                <a:buClrTx/>
                <a:buFontTx/>
                <a:buNone/>
              </a:pPr>
              <a:t>114</a:t>
            </a:fld>
            <a:endParaRPr lang="en-GB" altLang="cs-CZ" sz="1400"/>
          </a:p>
        </p:txBody>
      </p:sp>
      <p:sp>
        <p:nvSpPr>
          <p:cNvPr id="226311"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DBCE110-20B1-4925-8DD4-23D78EA8EAC6}" type="slidenum">
              <a:rPr lang="en-GB" altLang="cs-CZ" sz="1400"/>
              <a:pPr algn="r" eaLnBrk="1" hangingPunct="1">
                <a:lnSpc>
                  <a:spcPct val="95000"/>
                </a:lnSpc>
                <a:spcBef>
                  <a:spcPct val="0"/>
                </a:spcBef>
                <a:buClrTx/>
                <a:buFontTx/>
                <a:buNone/>
              </a:pPr>
              <a:t>114</a:t>
            </a:fld>
            <a:endParaRPr lang="en-GB" altLang="cs-CZ" sz="1400"/>
          </a:p>
        </p:txBody>
      </p:sp>
      <p:sp>
        <p:nvSpPr>
          <p:cNvPr id="226312"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6F5BE451-E8FF-44C5-B1AA-A72C7DF85DA5}" type="slidenum">
              <a:rPr lang="en-GB" altLang="cs-CZ" sz="1400"/>
              <a:pPr algn="r" eaLnBrk="1" hangingPunct="1">
                <a:lnSpc>
                  <a:spcPct val="95000"/>
                </a:lnSpc>
                <a:spcBef>
                  <a:spcPct val="0"/>
                </a:spcBef>
                <a:buClrTx/>
                <a:buFontTx/>
                <a:buNone/>
              </a:pPr>
              <a:t>114</a:t>
            </a:fld>
            <a:endParaRPr lang="en-GB" altLang="cs-CZ" sz="1400"/>
          </a:p>
        </p:txBody>
      </p:sp>
      <p:sp>
        <p:nvSpPr>
          <p:cNvPr id="226313"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2878AEDA-4AC1-4D27-9068-F2F2F1CB6558}" type="slidenum">
              <a:rPr lang="en-GB" altLang="cs-CZ" sz="1400"/>
              <a:pPr algn="r" eaLnBrk="1" hangingPunct="1">
                <a:lnSpc>
                  <a:spcPct val="95000"/>
                </a:lnSpc>
                <a:spcBef>
                  <a:spcPct val="0"/>
                </a:spcBef>
                <a:buClrTx/>
                <a:buFontTx/>
                <a:buNone/>
              </a:pPr>
              <a:t>114</a:t>
            </a:fld>
            <a:endParaRPr lang="en-GB" altLang="cs-CZ" sz="1400"/>
          </a:p>
        </p:txBody>
      </p:sp>
      <p:sp>
        <p:nvSpPr>
          <p:cNvPr id="226314" name="Freeform 7"/>
          <p:cNvSpPr>
            <a:spLocks noChangeArrowheads="1"/>
          </p:cNvSpPr>
          <p:nvPr/>
        </p:nvSpPr>
        <p:spPr bwMode="auto">
          <a:xfrm>
            <a:off x="0" y="303213"/>
            <a:ext cx="1588" cy="10442575"/>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9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26315"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26316"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26317"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370051453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8354"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28355"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23F813DF-A0E9-401B-994A-32D71C855048}" type="slidenum">
              <a:rPr lang="en-US" altLang="cs-CZ">
                <a:latin typeface="Calibri" pitchFamily="34" charset="0"/>
              </a:rPr>
              <a:pPr>
                <a:spcBef>
                  <a:spcPct val="0"/>
                </a:spcBef>
                <a:buClrTx/>
                <a:buFontTx/>
                <a:buNone/>
              </a:pPr>
              <a:t>115</a:t>
            </a:fld>
            <a:endParaRPr lang="en-US" altLang="cs-CZ">
              <a:latin typeface="Calibri" pitchFamily="34" charset="0"/>
            </a:endParaRPr>
          </a:p>
        </p:txBody>
      </p:sp>
      <p:sp>
        <p:nvSpPr>
          <p:cNvPr id="228356"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28357"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558DE5BB-033A-48E6-B4B0-AF1C2E0D0137}" type="slidenum">
              <a:rPr lang="en-US" altLang="cs-CZ">
                <a:latin typeface="Calibri" pitchFamily="34" charset="0"/>
                <a:cs typeface="Arial Unicode MS" charset="0"/>
              </a:rPr>
              <a:pPr algn="r" eaLnBrk="1" hangingPunct="1">
                <a:spcBef>
                  <a:spcPct val="0"/>
                </a:spcBef>
                <a:buClrTx/>
                <a:buFontTx/>
                <a:buNone/>
              </a:pPr>
              <a:t>115</a:t>
            </a:fld>
            <a:endParaRPr lang="en-US" altLang="cs-CZ">
              <a:latin typeface="Calibri" pitchFamily="34" charset="0"/>
              <a:cs typeface="Arial Unicode MS" charset="0"/>
            </a:endParaRPr>
          </a:p>
        </p:txBody>
      </p:sp>
      <p:sp>
        <p:nvSpPr>
          <p:cNvPr id="228358"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3386C95-3766-4B1F-90F6-DC970BBD1EF1}" type="slidenum">
              <a:rPr lang="en-GB" altLang="cs-CZ" sz="1400"/>
              <a:pPr algn="r" eaLnBrk="1" hangingPunct="1">
                <a:lnSpc>
                  <a:spcPct val="95000"/>
                </a:lnSpc>
                <a:spcBef>
                  <a:spcPct val="0"/>
                </a:spcBef>
                <a:buClrTx/>
                <a:buFontTx/>
                <a:buNone/>
              </a:pPr>
              <a:t>115</a:t>
            </a:fld>
            <a:endParaRPr lang="en-GB" altLang="cs-CZ" sz="1400"/>
          </a:p>
        </p:txBody>
      </p:sp>
      <p:sp>
        <p:nvSpPr>
          <p:cNvPr id="228359"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FCE53B0-2519-4E81-B201-BF44C1FEAB8D}" type="slidenum">
              <a:rPr lang="en-GB" altLang="cs-CZ" sz="1400"/>
              <a:pPr algn="r" eaLnBrk="1" hangingPunct="1">
                <a:lnSpc>
                  <a:spcPct val="95000"/>
                </a:lnSpc>
                <a:spcBef>
                  <a:spcPct val="0"/>
                </a:spcBef>
                <a:buClrTx/>
                <a:buFontTx/>
                <a:buNone/>
              </a:pPr>
              <a:t>115</a:t>
            </a:fld>
            <a:endParaRPr lang="en-GB" altLang="cs-CZ" sz="1400"/>
          </a:p>
        </p:txBody>
      </p:sp>
      <p:sp>
        <p:nvSpPr>
          <p:cNvPr id="228360"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A6A5BCF0-7688-43FE-B20E-B4E66CB9D3D6}" type="slidenum">
              <a:rPr lang="en-GB" altLang="cs-CZ" sz="1400"/>
              <a:pPr algn="r" eaLnBrk="1" hangingPunct="1">
                <a:lnSpc>
                  <a:spcPct val="95000"/>
                </a:lnSpc>
                <a:spcBef>
                  <a:spcPct val="0"/>
                </a:spcBef>
                <a:buClrTx/>
                <a:buFontTx/>
                <a:buNone/>
              </a:pPr>
              <a:t>115</a:t>
            </a:fld>
            <a:endParaRPr lang="en-GB" altLang="cs-CZ" sz="1400"/>
          </a:p>
        </p:txBody>
      </p:sp>
      <p:sp>
        <p:nvSpPr>
          <p:cNvPr id="228361"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84F96B1-92C2-4BBC-AFE8-7EE0E2274FB4}" type="slidenum">
              <a:rPr lang="en-GB" altLang="cs-CZ" sz="1400"/>
              <a:pPr algn="r" eaLnBrk="1" hangingPunct="1">
                <a:lnSpc>
                  <a:spcPct val="95000"/>
                </a:lnSpc>
                <a:spcBef>
                  <a:spcPct val="0"/>
                </a:spcBef>
                <a:buClrTx/>
                <a:buFontTx/>
                <a:buNone/>
              </a:pPr>
              <a:t>115</a:t>
            </a:fld>
            <a:endParaRPr lang="en-GB" altLang="cs-CZ" sz="1400"/>
          </a:p>
        </p:txBody>
      </p:sp>
      <p:sp>
        <p:nvSpPr>
          <p:cNvPr id="228362" name="Freeform 7"/>
          <p:cNvSpPr>
            <a:spLocks noChangeArrowheads="1"/>
          </p:cNvSpPr>
          <p:nvPr/>
        </p:nvSpPr>
        <p:spPr bwMode="auto">
          <a:xfrm>
            <a:off x="0" y="303213"/>
            <a:ext cx="1588" cy="10442575"/>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9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28363"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28364"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28365"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25930795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0402"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30403"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DE9765E5-5132-4D07-8E40-CFDDE9A9C51E}" type="slidenum">
              <a:rPr lang="en-US" altLang="cs-CZ">
                <a:latin typeface="Calibri" pitchFamily="34" charset="0"/>
              </a:rPr>
              <a:pPr>
                <a:spcBef>
                  <a:spcPct val="0"/>
                </a:spcBef>
                <a:buClrTx/>
                <a:buFontTx/>
                <a:buNone/>
              </a:pPr>
              <a:t>116</a:t>
            </a:fld>
            <a:endParaRPr lang="en-US" altLang="cs-CZ">
              <a:latin typeface="Calibri" pitchFamily="34" charset="0"/>
            </a:endParaRPr>
          </a:p>
        </p:txBody>
      </p:sp>
      <p:sp>
        <p:nvSpPr>
          <p:cNvPr id="230404" name="Text Box 1"/>
          <p:cNvSpPr txBox="1">
            <a:spLocks noChangeArrowheads="1"/>
          </p:cNvSpPr>
          <p:nvPr/>
        </p:nvSpPr>
        <p:spPr bwMode="auto">
          <a:xfrm>
            <a:off x="0" y="9428163"/>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30405" name="Text Box 2"/>
          <p:cNvSpPr txBox="1">
            <a:spLocks noChangeArrowheads="1"/>
          </p:cNvSpPr>
          <p:nvPr/>
        </p:nvSpPr>
        <p:spPr bwMode="auto">
          <a:xfrm>
            <a:off x="3849688" y="9428163"/>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5E96C12B-E7B3-4944-BF6D-C3BE9A662982}" type="slidenum">
              <a:rPr lang="en-US" altLang="cs-CZ">
                <a:latin typeface="Calibri" pitchFamily="34" charset="0"/>
                <a:cs typeface="Arial Unicode MS" charset="0"/>
              </a:rPr>
              <a:pPr algn="r" eaLnBrk="1" hangingPunct="1">
                <a:spcBef>
                  <a:spcPct val="0"/>
                </a:spcBef>
                <a:buClrTx/>
                <a:buFontTx/>
                <a:buNone/>
              </a:pPr>
              <a:t>116</a:t>
            </a:fld>
            <a:endParaRPr lang="en-US" altLang="cs-CZ">
              <a:latin typeface="Calibri" pitchFamily="34" charset="0"/>
              <a:cs typeface="Arial Unicode MS" charset="0"/>
            </a:endParaRPr>
          </a:p>
        </p:txBody>
      </p:sp>
      <p:sp>
        <p:nvSpPr>
          <p:cNvPr id="230406" name="Text Box 3"/>
          <p:cNvSpPr txBox="1">
            <a:spLocks noChangeArrowheads="1"/>
          </p:cNvSpPr>
          <p:nvPr/>
        </p:nvSpPr>
        <p:spPr bwMode="auto">
          <a:xfrm>
            <a:off x="3848100" y="9428163"/>
            <a:ext cx="293528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9B0EEDD-489E-48F9-A55F-47C6D5DDBC3C}" type="slidenum">
              <a:rPr lang="en-GB" altLang="cs-CZ" sz="1400"/>
              <a:pPr algn="r" eaLnBrk="1" hangingPunct="1">
                <a:lnSpc>
                  <a:spcPct val="95000"/>
                </a:lnSpc>
                <a:spcBef>
                  <a:spcPct val="0"/>
                </a:spcBef>
                <a:buClrTx/>
                <a:buFontTx/>
                <a:buNone/>
              </a:pPr>
              <a:t>116</a:t>
            </a:fld>
            <a:endParaRPr lang="en-GB" altLang="cs-CZ" sz="1400"/>
          </a:p>
        </p:txBody>
      </p:sp>
      <p:sp>
        <p:nvSpPr>
          <p:cNvPr id="230407" name="Text Box 4"/>
          <p:cNvSpPr txBox="1">
            <a:spLocks noChangeArrowheads="1"/>
          </p:cNvSpPr>
          <p:nvPr/>
        </p:nvSpPr>
        <p:spPr bwMode="auto">
          <a:xfrm>
            <a:off x="3848100" y="9428163"/>
            <a:ext cx="293846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76FE90D-BADC-48C0-A5D2-769FC2F675D3}" type="slidenum">
              <a:rPr lang="en-GB" altLang="cs-CZ" sz="1400"/>
              <a:pPr algn="r" eaLnBrk="1" hangingPunct="1">
                <a:lnSpc>
                  <a:spcPct val="95000"/>
                </a:lnSpc>
                <a:spcBef>
                  <a:spcPct val="0"/>
                </a:spcBef>
                <a:buClrTx/>
                <a:buFontTx/>
                <a:buNone/>
              </a:pPr>
              <a:t>116</a:t>
            </a:fld>
            <a:endParaRPr lang="en-GB" altLang="cs-CZ" sz="1400"/>
          </a:p>
        </p:txBody>
      </p:sp>
      <p:sp>
        <p:nvSpPr>
          <p:cNvPr id="230408" name="Text Box 5"/>
          <p:cNvSpPr txBox="1">
            <a:spLocks noChangeArrowheads="1"/>
          </p:cNvSpPr>
          <p:nvPr/>
        </p:nvSpPr>
        <p:spPr bwMode="auto">
          <a:xfrm>
            <a:off x="3848100" y="9428163"/>
            <a:ext cx="2943225"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F52A45E-4860-4932-A8CE-0B7588685A37}" type="slidenum">
              <a:rPr lang="en-GB" altLang="cs-CZ" sz="1400"/>
              <a:pPr algn="r" eaLnBrk="1" hangingPunct="1">
                <a:lnSpc>
                  <a:spcPct val="95000"/>
                </a:lnSpc>
                <a:spcBef>
                  <a:spcPct val="0"/>
                </a:spcBef>
                <a:buClrTx/>
                <a:buFontTx/>
                <a:buNone/>
              </a:pPr>
              <a:t>116</a:t>
            </a:fld>
            <a:endParaRPr lang="en-GB" altLang="cs-CZ" sz="1400"/>
          </a:p>
        </p:txBody>
      </p:sp>
      <p:sp>
        <p:nvSpPr>
          <p:cNvPr id="230409" name="Text Box 6"/>
          <p:cNvSpPr txBox="1">
            <a:spLocks noChangeArrowheads="1"/>
          </p:cNvSpPr>
          <p:nvPr/>
        </p:nvSpPr>
        <p:spPr bwMode="auto">
          <a:xfrm>
            <a:off x="3848100" y="9429750"/>
            <a:ext cx="29479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04B5118-5810-4E81-A589-C41E5F4E0AA6}" type="slidenum">
              <a:rPr lang="en-GB" altLang="cs-CZ" sz="1400"/>
              <a:pPr algn="r" eaLnBrk="1" hangingPunct="1">
                <a:lnSpc>
                  <a:spcPct val="95000"/>
                </a:lnSpc>
                <a:spcBef>
                  <a:spcPct val="0"/>
                </a:spcBef>
                <a:buClrTx/>
                <a:buFontTx/>
                <a:buNone/>
              </a:pPr>
              <a:t>116</a:t>
            </a:fld>
            <a:endParaRPr lang="en-GB" altLang="cs-CZ" sz="1400"/>
          </a:p>
        </p:txBody>
      </p:sp>
      <p:sp>
        <p:nvSpPr>
          <p:cNvPr id="230410" name="Freeform 7"/>
          <p:cNvSpPr>
            <a:spLocks noChangeArrowheads="1"/>
          </p:cNvSpPr>
          <p:nvPr/>
        </p:nvSpPr>
        <p:spPr bwMode="auto">
          <a:xfrm>
            <a:off x="0" y="328613"/>
            <a:ext cx="1588" cy="11336337"/>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5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30411" name="Rectangle 8"/>
          <p:cNvSpPr>
            <a:spLocks noGrp="1" noChangeArrowheads="1"/>
          </p:cNvSpPr>
          <p:nvPr>
            <p:ph type="body"/>
          </p:nvPr>
        </p:nvSpPr>
        <p:spPr>
          <a:xfrm>
            <a:off x="679450" y="4713288"/>
            <a:ext cx="5430838" cy="44624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30412" name="Freeform 9"/>
          <p:cNvSpPr>
            <a:spLocks noChangeArrowheads="1"/>
          </p:cNvSpPr>
          <p:nvPr/>
        </p:nvSpPr>
        <p:spPr bwMode="auto">
          <a:xfrm>
            <a:off x="752475" y="328613"/>
            <a:ext cx="5291138" cy="3971925"/>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30413" name="Text Box 10"/>
          <p:cNvSpPr txBox="1">
            <a:spLocks noChangeArrowheads="1"/>
          </p:cNvSpPr>
          <p:nvPr/>
        </p:nvSpPr>
        <p:spPr bwMode="auto">
          <a:xfrm>
            <a:off x="0"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169255263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2450"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32451"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E118CE4F-2ECB-47E0-9F29-19CD4A736559}" type="slidenum">
              <a:rPr lang="en-US" altLang="cs-CZ">
                <a:latin typeface="Calibri" pitchFamily="34" charset="0"/>
              </a:rPr>
              <a:pPr>
                <a:spcBef>
                  <a:spcPct val="0"/>
                </a:spcBef>
                <a:buClrTx/>
                <a:buFontTx/>
                <a:buNone/>
              </a:pPr>
              <a:t>117</a:t>
            </a:fld>
            <a:endParaRPr lang="en-US" altLang="cs-CZ">
              <a:latin typeface="Calibri" pitchFamily="34" charset="0"/>
            </a:endParaRPr>
          </a:p>
        </p:txBody>
      </p:sp>
      <p:sp>
        <p:nvSpPr>
          <p:cNvPr id="232452" name="Text Box 1"/>
          <p:cNvSpPr txBox="1">
            <a:spLocks noChangeArrowheads="1"/>
          </p:cNvSpPr>
          <p:nvPr/>
        </p:nvSpPr>
        <p:spPr bwMode="auto">
          <a:xfrm>
            <a:off x="0" y="9428163"/>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32453" name="Text Box 2"/>
          <p:cNvSpPr txBox="1">
            <a:spLocks noChangeArrowheads="1"/>
          </p:cNvSpPr>
          <p:nvPr/>
        </p:nvSpPr>
        <p:spPr bwMode="auto">
          <a:xfrm>
            <a:off x="3849688" y="9428163"/>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9C53C8A6-5CCA-4961-AE67-FA653B247CE8}" type="slidenum">
              <a:rPr lang="en-US" altLang="cs-CZ">
                <a:latin typeface="Calibri" pitchFamily="34" charset="0"/>
                <a:cs typeface="Arial Unicode MS" charset="0"/>
              </a:rPr>
              <a:pPr algn="r" eaLnBrk="1" hangingPunct="1">
                <a:spcBef>
                  <a:spcPct val="0"/>
                </a:spcBef>
                <a:buClrTx/>
                <a:buFontTx/>
                <a:buNone/>
              </a:pPr>
              <a:t>117</a:t>
            </a:fld>
            <a:endParaRPr lang="en-US" altLang="cs-CZ">
              <a:latin typeface="Calibri" pitchFamily="34" charset="0"/>
              <a:cs typeface="Arial Unicode MS" charset="0"/>
            </a:endParaRPr>
          </a:p>
        </p:txBody>
      </p:sp>
      <p:sp>
        <p:nvSpPr>
          <p:cNvPr id="232454" name="Text Box 3"/>
          <p:cNvSpPr txBox="1">
            <a:spLocks noChangeArrowheads="1"/>
          </p:cNvSpPr>
          <p:nvPr/>
        </p:nvSpPr>
        <p:spPr bwMode="auto">
          <a:xfrm>
            <a:off x="3848100" y="9428163"/>
            <a:ext cx="293528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7885D7C-4219-4A68-8FA3-472A6E10963E}" type="slidenum">
              <a:rPr lang="en-GB" altLang="cs-CZ" sz="1400"/>
              <a:pPr algn="r" eaLnBrk="1" hangingPunct="1">
                <a:lnSpc>
                  <a:spcPct val="95000"/>
                </a:lnSpc>
                <a:spcBef>
                  <a:spcPct val="0"/>
                </a:spcBef>
                <a:buClrTx/>
                <a:buFontTx/>
                <a:buNone/>
              </a:pPr>
              <a:t>117</a:t>
            </a:fld>
            <a:endParaRPr lang="en-GB" altLang="cs-CZ" sz="1400"/>
          </a:p>
        </p:txBody>
      </p:sp>
      <p:sp>
        <p:nvSpPr>
          <p:cNvPr id="232455" name="Text Box 4"/>
          <p:cNvSpPr txBox="1">
            <a:spLocks noChangeArrowheads="1"/>
          </p:cNvSpPr>
          <p:nvPr/>
        </p:nvSpPr>
        <p:spPr bwMode="auto">
          <a:xfrm>
            <a:off x="3848100" y="9428163"/>
            <a:ext cx="293846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C0036D0F-31EC-44DC-BDFC-77465C60FA7C}" type="slidenum">
              <a:rPr lang="en-GB" altLang="cs-CZ" sz="1400"/>
              <a:pPr algn="r" eaLnBrk="1" hangingPunct="1">
                <a:lnSpc>
                  <a:spcPct val="95000"/>
                </a:lnSpc>
                <a:spcBef>
                  <a:spcPct val="0"/>
                </a:spcBef>
                <a:buClrTx/>
                <a:buFontTx/>
                <a:buNone/>
              </a:pPr>
              <a:t>117</a:t>
            </a:fld>
            <a:endParaRPr lang="en-GB" altLang="cs-CZ" sz="1400"/>
          </a:p>
        </p:txBody>
      </p:sp>
      <p:sp>
        <p:nvSpPr>
          <p:cNvPr id="232456" name="Text Box 5"/>
          <p:cNvSpPr txBox="1">
            <a:spLocks noChangeArrowheads="1"/>
          </p:cNvSpPr>
          <p:nvPr/>
        </p:nvSpPr>
        <p:spPr bwMode="auto">
          <a:xfrm>
            <a:off x="3848100" y="9428163"/>
            <a:ext cx="2943225"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EDFD3448-7CC5-4389-8CA9-EDC453628DC5}" type="slidenum">
              <a:rPr lang="en-GB" altLang="cs-CZ" sz="1400"/>
              <a:pPr algn="r" eaLnBrk="1" hangingPunct="1">
                <a:lnSpc>
                  <a:spcPct val="95000"/>
                </a:lnSpc>
                <a:spcBef>
                  <a:spcPct val="0"/>
                </a:spcBef>
                <a:buClrTx/>
                <a:buFontTx/>
                <a:buNone/>
              </a:pPr>
              <a:t>117</a:t>
            </a:fld>
            <a:endParaRPr lang="en-GB" altLang="cs-CZ" sz="1400"/>
          </a:p>
        </p:txBody>
      </p:sp>
      <p:sp>
        <p:nvSpPr>
          <p:cNvPr id="232457" name="Text Box 6"/>
          <p:cNvSpPr txBox="1">
            <a:spLocks noChangeArrowheads="1"/>
          </p:cNvSpPr>
          <p:nvPr/>
        </p:nvSpPr>
        <p:spPr bwMode="auto">
          <a:xfrm>
            <a:off x="3848100" y="9429750"/>
            <a:ext cx="29479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3BF71507-9958-4533-AB66-3EBCF681F5E0}" type="slidenum">
              <a:rPr lang="en-GB" altLang="cs-CZ" sz="1400"/>
              <a:pPr algn="r" eaLnBrk="1" hangingPunct="1">
                <a:lnSpc>
                  <a:spcPct val="95000"/>
                </a:lnSpc>
                <a:spcBef>
                  <a:spcPct val="0"/>
                </a:spcBef>
                <a:buClrTx/>
                <a:buFontTx/>
                <a:buNone/>
              </a:pPr>
              <a:t>117</a:t>
            </a:fld>
            <a:endParaRPr lang="en-GB" altLang="cs-CZ" sz="1400"/>
          </a:p>
        </p:txBody>
      </p:sp>
      <p:sp>
        <p:nvSpPr>
          <p:cNvPr id="232458" name="Freeform 7"/>
          <p:cNvSpPr>
            <a:spLocks noChangeArrowheads="1"/>
          </p:cNvSpPr>
          <p:nvPr/>
        </p:nvSpPr>
        <p:spPr bwMode="auto">
          <a:xfrm>
            <a:off x="0" y="328613"/>
            <a:ext cx="1588" cy="11336337"/>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5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32459" name="Rectangle 8"/>
          <p:cNvSpPr>
            <a:spLocks noGrp="1" noChangeArrowheads="1"/>
          </p:cNvSpPr>
          <p:nvPr>
            <p:ph type="body"/>
          </p:nvPr>
        </p:nvSpPr>
        <p:spPr>
          <a:xfrm>
            <a:off x="679450" y="4713288"/>
            <a:ext cx="5430838" cy="44624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32460" name="Freeform 9"/>
          <p:cNvSpPr>
            <a:spLocks noChangeArrowheads="1"/>
          </p:cNvSpPr>
          <p:nvPr/>
        </p:nvSpPr>
        <p:spPr bwMode="auto">
          <a:xfrm>
            <a:off x="752475" y="328613"/>
            <a:ext cx="5291138" cy="3971925"/>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32461" name="Text Box 10"/>
          <p:cNvSpPr txBox="1">
            <a:spLocks noChangeArrowheads="1"/>
          </p:cNvSpPr>
          <p:nvPr/>
        </p:nvSpPr>
        <p:spPr bwMode="auto">
          <a:xfrm>
            <a:off x="0"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28758415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4498"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34499"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85127037-78F4-424C-962C-3932526B1817}" type="slidenum">
              <a:rPr lang="en-US" altLang="cs-CZ">
                <a:latin typeface="Calibri" pitchFamily="34" charset="0"/>
              </a:rPr>
              <a:pPr>
                <a:spcBef>
                  <a:spcPct val="0"/>
                </a:spcBef>
                <a:buClrTx/>
                <a:buFontTx/>
                <a:buNone/>
              </a:pPr>
              <a:t>118</a:t>
            </a:fld>
            <a:endParaRPr lang="en-US" altLang="cs-CZ">
              <a:latin typeface="Calibri" pitchFamily="34" charset="0"/>
            </a:endParaRPr>
          </a:p>
        </p:txBody>
      </p:sp>
      <p:sp>
        <p:nvSpPr>
          <p:cNvPr id="234500"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34501"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A24373E2-35FF-4CDD-885A-D3D0CF172DAD}" type="slidenum">
              <a:rPr lang="en-US" altLang="cs-CZ">
                <a:latin typeface="Calibri" pitchFamily="34" charset="0"/>
                <a:cs typeface="Arial Unicode MS" charset="0"/>
              </a:rPr>
              <a:pPr algn="r" eaLnBrk="1" hangingPunct="1">
                <a:spcBef>
                  <a:spcPct val="0"/>
                </a:spcBef>
                <a:buClrTx/>
                <a:buFontTx/>
                <a:buNone/>
              </a:pPr>
              <a:t>118</a:t>
            </a:fld>
            <a:endParaRPr lang="en-US" altLang="cs-CZ">
              <a:latin typeface="Calibri" pitchFamily="34" charset="0"/>
              <a:cs typeface="Arial Unicode MS" charset="0"/>
            </a:endParaRPr>
          </a:p>
        </p:txBody>
      </p:sp>
      <p:sp>
        <p:nvSpPr>
          <p:cNvPr id="234502"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0CD0C473-4587-4DCA-83C6-27B43D8BB7DF}" type="slidenum">
              <a:rPr lang="en-GB" altLang="cs-CZ" sz="1400"/>
              <a:pPr algn="r" eaLnBrk="1" hangingPunct="1">
                <a:lnSpc>
                  <a:spcPct val="95000"/>
                </a:lnSpc>
                <a:spcBef>
                  <a:spcPct val="0"/>
                </a:spcBef>
                <a:buClrTx/>
                <a:buFontTx/>
                <a:buNone/>
              </a:pPr>
              <a:t>118</a:t>
            </a:fld>
            <a:endParaRPr lang="en-GB" altLang="cs-CZ" sz="1400"/>
          </a:p>
        </p:txBody>
      </p:sp>
      <p:sp>
        <p:nvSpPr>
          <p:cNvPr id="234503"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D7F85C0B-3743-46B4-9FDC-E77F4F90F609}" type="slidenum">
              <a:rPr lang="en-GB" altLang="cs-CZ" sz="1400"/>
              <a:pPr algn="r" eaLnBrk="1" hangingPunct="1">
                <a:lnSpc>
                  <a:spcPct val="95000"/>
                </a:lnSpc>
                <a:spcBef>
                  <a:spcPct val="0"/>
                </a:spcBef>
                <a:buClrTx/>
                <a:buFontTx/>
                <a:buNone/>
              </a:pPr>
              <a:t>118</a:t>
            </a:fld>
            <a:endParaRPr lang="en-GB" altLang="cs-CZ" sz="1400"/>
          </a:p>
        </p:txBody>
      </p:sp>
      <p:sp>
        <p:nvSpPr>
          <p:cNvPr id="234504"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0F98241-98BC-4924-9D86-931D64E0B2F7}" type="slidenum">
              <a:rPr lang="en-GB" altLang="cs-CZ" sz="1400"/>
              <a:pPr algn="r" eaLnBrk="1" hangingPunct="1">
                <a:lnSpc>
                  <a:spcPct val="95000"/>
                </a:lnSpc>
                <a:spcBef>
                  <a:spcPct val="0"/>
                </a:spcBef>
                <a:buClrTx/>
                <a:buFontTx/>
                <a:buNone/>
              </a:pPr>
              <a:t>118</a:t>
            </a:fld>
            <a:endParaRPr lang="en-GB" altLang="cs-CZ" sz="1400"/>
          </a:p>
        </p:txBody>
      </p:sp>
      <p:sp>
        <p:nvSpPr>
          <p:cNvPr id="234505"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9BA32CF8-6973-4FB9-B778-86CEF7529900}" type="slidenum">
              <a:rPr lang="en-GB" altLang="cs-CZ" sz="1400"/>
              <a:pPr algn="r" eaLnBrk="1" hangingPunct="1">
                <a:lnSpc>
                  <a:spcPct val="95000"/>
                </a:lnSpc>
                <a:spcBef>
                  <a:spcPct val="0"/>
                </a:spcBef>
                <a:buClrTx/>
                <a:buFontTx/>
                <a:buNone/>
              </a:pPr>
              <a:t>118</a:t>
            </a:fld>
            <a:endParaRPr lang="en-GB" altLang="cs-CZ" sz="1400"/>
          </a:p>
        </p:txBody>
      </p:sp>
      <p:sp>
        <p:nvSpPr>
          <p:cNvPr id="234506" name="Freeform 7"/>
          <p:cNvSpPr>
            <a:spLocks noChangeArrowheads="1"/>
          </p:cNvSpPr>
          <p:nvPr/>
        </p:nvSpPr>
        <p:spPr bwMode="auto">
          <a:xfrm>
            <a:off x="0" y="303213"/>
            <a:ext cx="1588" cy="10442575"/>
          </a:xfrm>
          <a:custGeom>
            <a:avLst/>
            <a:gdLst>
              <a:gd name="T0" fmla="*/ 0 w 21600"/>
              <a:gd name="T1" fmla="*/ 0 h 153338400"/>
              <a:gd name="T2" fmla="*/ 0 w 21600"/>
              <a:gd name="T3" fmla="*/ 0 h 153338400"/>
              <a:gd name="T4" fmla="*/ 0 w 21600"/>
              <a:gd name="T5" fmla="*/ 0 h 153338400"/>
              <a:gd name="T6" fmla="*/ 0 w 21600"/>
              <a:gd name="T7" fmla="*/ 0 h 153338400"/>
              <a:gd name="T8" fmla="*/ 0 w 21600"/>
              <a:gd name="T9" fmla="*/ 0 h 153338400"/>
              <a:gd name="T10" fmla="*/ 0 w 21600"/>
              <a:gd name="T11" fmla="*/ 0 h 153338400"/>
              <a:gd name="T12" fmla="*/ 0 w 21600"/>
              <a:gd name="T13" fmla="*/ 0 h 153338400"/>
              <a:gd name="T14" fmla="*/ 0 w 21600"/>
              <a:gd name="T15" fmla="*/ 0 h 153338400"/>
              <a:gd name="T16" fmla="*/ 0 60000 65536"/>
              <a:gd name="T17" fmla="*/ 0 60000 65536"/>
              <a:gd name="T18" fmla="*/ 0 60000 65536"/>
              <a:gd name="T19" fmla="*/ 0 60000 65536"/>
              <a:gd name="T20" fmla="*/ 0 60000 65536"/>
              <a:gd name="T21" fmla="*/ 0 60000 65536"/>
              <a:gd name="T22" fmla="*/ 0 60000 65536"/>
              <a:gd name="T23" fmla="*/ 0 60000 65536"/>
              <a:gd name="T24" fmla="*/ 10786 w 21600"/>
              <a:gd name="T25" fmla="*/ 76669589 h 153338400"/>
              <a:gd name="T26" fmla="*/ 21600 w 21600"/>
              <a:gd name="T27" fmla="*/ 153337886 h 15333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153338400">
                <a:moveTo>
                  <a:pt x="21600" y="0"/>
                </a:moveTo>
                <a:cubicBezTo>
                  <a:pt x="9671" y="0"/>
                  <a:pt x="0" y="34330805"/>
                  <a:pt x="0" y="76680000"/>
                </a:cubicBezTo>
                <a:lnTo>
                  <a:pt x="0" y="153327600"/>
                </a:lnTo>
                <a:cubicBezTo>
                  <a:pt x="0" y="153333565"/>
                  <a:pt x="9671" y="153338400"/>
                  <a:pt x="21600" y="153338400"/>
                </a:cubicBezTo>
                <a:lnTo>
                  <a:pt x="10800" y="153338400"/>
                </a:lnTo>
                <a:cubicBezTo>
                  <a:pt x="16765" y="153338400"/>
                  <a:pt x="21600" y="153333565"/>
                  <a:pt x="21600" y="153327600"/>
                </a:cubicBezTo>
                <a:lnTo>
                  <a:pt x="21600" y="76680000"/>
                </a:lnTo>
                <a:cubicBezTo>
                  <a:pt x="21600" y="34330805"/>
                  <a:pt x="16765" y="0"/>
                  <a:pt x="10800" y="0"/>
                </a:cubicBezTo>
                <a:lnTo>
                  <a:pt x="21600"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34507"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34508" name="Freeform 9"/>
          <p:cNvSpPr>
            <a:spLocks noChangeArrowheads="1"/>
          </p:cNvSpPr>
          <p:nvPr/>
        </p:nvSpPr>
        <p:spPr bwMode="auto">
          <a:xfrm>
            <a:off x="758825" y="303213"/>
            <a:ext cx="5338763" cy="3657600"/>
          </a:xfrm>
          <a:custGeom>
            <a:avLst/>
            <a:gdLst>
              <a:gd name="T0" fmla="*/ 2147483646 w 28707"/>
              <a:gd name="T1" fmla="*/ 0 h 21600"/>
              <a:gd name="T2" fmla="*/ 0 w 28707"/>
              <a:gd name="T3" fmla="*/ 2147483646 h 21600"/>
              <a:gd name="T4" fmla="*/ 0 w 28707"/>
              <a:gd name="T5" fmla="*/ 2147483646 h 21600"/>
              <a:gd name="T6" fmla="*/ 2147483646 w 28707"/>
              <a:gd name="T7" fmla="*/ 2147483646 h 21600"/>
              <a:gd name="T8" fmla="*/ 2147483646 w 28707"/>
              <a:gd name="T9" fmla="*/ 2147483646 h 21600"/>
              <a:gd name="T10" fmla="*/ 2147483646 w 28707"/>
              <a:gd name="T11" fmla="*/ 2147483646 h 21600"/>
              <a:gd name="T12" fmla="*/ 2147483646 w 28707"/>
              <a:gd name="T13" fmla="*/ 2147483646 h 21600"/>
              <a:gd name="T14" fmla="*/ 2147483646 w 28707"/>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4354 w 28707"/>
              <a:gd name="T25" fmla="*/ 10800 h 21600"/>
              <a:gd name="T26" fmla="*/ 28707 w 28707"/>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07" h="21600">
                <a:moveTo>
                  <a:pt x="14361" y="0"/>
                </a:moveTo>
                <a:cubicBezTo>
                  <a:pt x="6430" y="0"/>
                  <a:pt x="0" y="4839"/>
                  <a:pt x="0" y="10808"/>
                </a:cubicBezTo>
                <a:lnTo>
                  <a:pt x="0" y="21592"/>
                </a:lnTo>
                <a:cubicBezTo>
                  <a:pt x="0" y="21596"/>
                  <a:pt x="6430" y="21600"/>
                  <a:pt x="14361" y="21600"/>
                </a:cubicBezTo>
                <a:lnTo>
                  <a:pt x="28699" y="21600"/>
                </a:lnTo>
                <a:cubicBezTo>
                  <a:pt x="28703" y="21600"/>
                  <a:pt x="28707" y="21596"/>
                  <a:pt x="28707" y="21592"/>
                </a:cubicBezTo>
                <a:lnTo>
                  <a:pt x="28707" y="10808"/>
                </a:lnTo>
                <a:cubicBezTo>
                  <a:pt x="28707" y="4839"/>
                  <a:pt x="28703" y="0"/>
                  <a:pt x="28699" y="0"/>
                </a:cubicBezTo>
                <a:lnTo>
                  <a:pt x="14361" y="0"/>
                </a:lnTo>
                <a:close/>
              </a:path>
            </a:pathLst>
          </a:custGeom>
          <a:solidFill>
            <a:srgbClr val="FFFFFF"/>
          </a:solidFill>
          <a:ln w="9360" cap="sq">
            <a:solidFill>
              <a:srgbClr val="000000"/>
            </a:solidFill>
            <a:miter lim="800000"/>
            <a:headEnd/>
            <a:tailEnd/>
          </a:ln>
        </p:spPr>
        <p:txBody>
          <a:bodyPr wrap="none" anchor="ctr"/>
          <a:lstStyle/>
          <a:p>
            <a:endParaRPr lang="cs-CZ"/>
          </a:p>
        </p:txBody>
      </p:sp>
      <p:sp>
        <p:nvSpPr>
          <p:cNvPr id="234509" name="Text Box 10"/>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407806306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6546" name="Rectangle 7"/>
          <p:cNvSpPr>
            <a:spLocks noGrp="1" noChangeArrowheads="1"/>
          </p:cNvSpPr>
          <p:nvPr>
            <p:ph type="ft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endParaRPr lang="en-US" altLang="cs-CZ" smtClean="0">
              <a:latin typeface="Calibri" pitchFamily="34" charset="0"/>
            </a:endParaRPr>
          </a:p>
        </p:txBody>
      </p:sp>
      <p:sp>
        <p:nvSpPr>
          <p:cNvPr id="236547"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Lst>
              <a:defRPr sz="1200">
                <a:solidFill>
                  <a:srgbClr val="000000"/>
                </a:solidFill>
                <a:latin typeface="Times New Roman" pitchFamily="16" charset="0"/>
              </a:defRPr>
            </a:lvl9pPr>
          </a:lstStyle>
          <a:p>
            <a:pPr>
              <a:spcBef>
                <a:spcPct val="0"/>
              </a:spcBef>
              <a:buClrTx/>
              <a:buFontTx/>
              <a:buNone/>
            </a:pPr>
            <a:fld id="{EDC10841-3E53-4D0F-B768-4C3882453818}" type="slidenum">
              <a:rPr lang="en-US" altLang="cs-CZ">
                <a:latin typeface="Calibri" pitchFamily="34" charset="0"/>
              </a:rPr>
              <a:pPr>
                <a:spcBef>
                  <a:spcPct val="0"/>
                </a:spcBef>
                <a:buClrTx/>
                <a:buFontTx/>
                <a:buNone/>
              </a:pPr>
              <a:t>119</a:t>
            </a:fld>
            <a:endParaRPr lang="en-US" altLang="cs-CZ">
              <a:latin typeface="Calibri" pitchFamily="34" charset="0"/>
            </a:endParaRPr>
          </a:p>
        </p:txBody>
      </p:sp>
      <p:sp>
        <p:nvSpPr>
          <p:cNvPr id="236548" name="Text Box 1"/>
          <p:cNvSpPr txBox="1">
            <a:spLocks noChangeArrowheads="1"/>
          </p:cNvSpPr>
          <p:nvPr/>
        </p:nvSpPr>
        <p:spPr bwMode="auto">
          <a:xfrm>
            <a:off x="0" y="8685213"/>
            <a:ext cx="2970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cs typeface="Arial Unicode MS" charset="0"/>
              </a:rPr>
              <a:t>REGULA - JUDr.Václav ROUBAL, spol. s r.o., Mgr.Martin Laipold</a:t>
            </a:r>
          </a:p>
        </p:txBody>
      </p:sp>
      <p:sp>
        <p:nvSpPr>
          <p:cNvPr id="236549" name="Text Box 2"/>
          <p:cNvSpPr txBox="1">
            <a:spLocks noChangeArrowheads="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spcBef>
                <a:spcPct val="0"/>
              </a:spcBef>
              <a:buClrTx/>
              <a:buFontTx/>
              <a:buNone/>
            </a:pPr>
            <a:fld id="{EC0E520F-91AD-496D-A16C-C792476164CC}" type="slidenum">
              <a:rPr lang="en-US" altLang="cs-CZ">
                <a:latin typeface="Calibri" pitchFamily="34" charset="0"/>
                <a:cs typeface="Arial Unicode MS" charset="0"/>
              </a:rPr>
              <a:pPr algn="r" eaLnBrk="1" hangingPunct="1">
                <a:spcBef>
                  <a:spcPct val="0"/>
                </a:spcBef>
                <a:buClrTx/>
                <a:buFontTx/>
                <a:buNone/>
              </a:pPr>
              <a:t>119</a:t>
            </a:fld>
            <a:endParaRPr lang="en-US" altLang="cs-CZ">
              <a:latin typeface="Calibri" pitchFamily="34" charset="0"/>
              <a:cs typeface="Arial Unicode MS" charset="0"/>
            </a:endParaRPr>
          </a:p>
        </p:txBody>
      </p:sp>
      <p:sp>
        <p:nvSpPr>
          <p:cNvPr id="236550" name="Text Box 3"/>
          <p:cNvSpPr txBox="1">
            <a:spLocks noChangeArrowheads="1"/>
          </p:cNvSpPr>
          <p:nvPr/>
        </p:nvSpPr>
        <p:spPr bwMode="auto">
          <a:xfrm>
            <a:off x="3883025" y="8685213"/>
            <a:ext cx="29606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485ABABB-3661-49FB-8512-71F584BEAA26}" type="slidenum">
              <a:rPr lang="en-GB" altLang="cs-CZ" sz="1400"/>
              <a:pPr algn="r" eaLnBrk="1" hangingPunct="1">
                <a:lnSpc>
                  <a:spcPct val="95000"/>
                </a:lnSpc>
                <a:spcBef>
                  <a:spcPct val="0"/>
                </a:spcBef>
                <a:buClrTx/>
                <a:buFontTx/>
                <a:buNone/>
              </a:pPr>
              <a:t>119</a:t>
            </a:fld>
            <a:endParaRPr lang="en-GB" altLang="cs-CZ" sz="1400"/>
          </a:p>
        </p:txBody>
      </p:sp>
      <p:sp>
        <p:nvSpPr>
          <p:cNvPr id="236551" name="Text Box 4"/>
          <p:cNvSpPr txBox="1">
            <a:spLocks noChangeArrowheads="1"/>
          </p:cNvSpPr>
          <p:nvPr/>
        </p:nvSpPr>
        <p:spPr bwMode="auto">
          <a:xfrm>
            <a:off x="3883025" y="8685213"/>
            <a:ext cx="29638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F672B073-2F65-464D-BD35-B2609F5E67C3}" type="slidenum">
              <a:rPr lang="en-GB" altLang="cs-CZ" sz="1400"/>
              <a:pPr algn="r" eaLnBrk="1" hangingPunct="1">
                <a:lnSpc>
                  <a:spcPct val="95000"/>
                </a:lnSpc>
                <a:spcBef>
                  <a:spcPct val="0"/>
                </a:spcBef>
                <a:buClrTx/>
                <a:buFontTx/>
                <a:buNone/>
              </a:pPr>
              <a:t>119</a:t>
            </a:fld>
            <a:endParaRPr lang="en-GB" altLang="cs-CZ" sz="1400"/>
          </a:p>
        </p:txBody>
      </p:sp>
      <p:sp>
        <p:nvSpPr>
          <p:cNvPr id="236552" name="Text Box 5"/>
          <p:cNvSpPr txBox="1">
            <a:spLocks noChangeArrowheads="1"/>
          </p:cNvSpPr>
          <p:nvPr/>
        </p:nvSpPr>
        <p:spPr bwMode="auto">
          <a:xfrm>
            <a:off x="3883025" y="8685213"/>
            <a:ext cx="29686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7C871BDF-2D78-49CA-AD7A-6D13A9A78C65}" type="slidenum">
              <a:rPr lang="en-GB" altLang="cs-CZ" sz="1400"/>
              <a:pPr algn="r" eaLnBrk="1" hangingPunct="1">
                <a:lnSpc>
                  <a:spcPct val="95000"/>
                </a:lnSpc>
                <a:spcBef>
                  <a:spcPct val="0"/>
                </a:spcBef>
                <a:buClrTx/>
                <a:buFontTx/>
                <a:buNone/>
              </a:pPr>
              <a:t>119</a:t>
            </a:fld>
            <a:endParaRPr lang="en-GB" altLang="cs-CZ" sz="1400"/>
          </a:p>
        </p:txBody>
      </p:sp>
      <p:sp>
        <p:nvSpPr>
          <p:cNvPr id="236553" name="Text Box 6"/>
          <p:cNvSpPr txBox="1">
            <a:spLocks noChangeArrowheads="1"/>
          </p:cNvSpPr>
          <p:nvPr/>
        </p:nvSpPr>
        <p:spPr bwMode="auto">
          <a:xfrm>
            <a:off x="3883025" y="8686800"/>
            <a:ext cx="29733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hangingPunct="1">
              <a:lnSpc>
                <a:spcPct val="95000"/>
              </a:lnSpc>
              <a:spcBef>
                <a:spcPct val="0"/>
              </a:spcBef>
              <a:buClrTx/>
              <a:buFontTx/>
              <a:buNone/>
            </a:pPr>
            <a:fld id="{8C2DB8A1-C0AE-4DAC-AE8E-F876AED44FE2}" type="slidenum">
              <a:rPr lang="en-GB" altLang="cs-CZ" sz="1400"/>
              <a:pPr algn="r" eaLnBrk="1" hangingPunct="1">
                <a:lnSpc>
                  <a:spcPct val="95000"/>
                </a:lnSpc>
                <a:spcBef>
                  <a:spcPct val="0"/>
                </a:spcBef>
                <a:buClrTx/>
                <a:buFontTx/>
                <a:buNone/>
              </a:pPr>
              <a:t>119</a:t>
            </a:fld>
            <a:endParaRPr lang="en-GB" altLang="cs-CZ" sz="1400"/>
          </a:p>
        </p:txBody>
      </p:sp>
      <p:sp>
        <p:nvSpPr>
          <p:cNvPr id="236554" name="Text Box 7"/>
          <p:cNvSpPr txBox="1">
            <a:spLocks noChangeArrowheads="1"/>
          </p:cNvSpPr>
          <p:nvPr/>
        </p:nvSpPr>
        <p:spPr bwMode="auto">
          <a:xfrm>
            <a:off x="920750" y="693738"/>
            <a:ext cx="5008563" cy="3419475"/>
          </a:xfrm>
          <a:prstGeom prst="rect">
            <a:avLst/>
          </a:prstGeom>
          <a:solidFill>
            <a:srgbClr val="FFFF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236555" name="Rectangle 8"/>
          <p:cNvSpPr>
            <a:spLocks noGrp="1" noChangeArrowheads="1"/>
          </p:cNvSpPr>
          <p:nvPr>
            <p:ph type="body"/>
          </p:nvPr>
        </p:nvSpPr>
        <p:spPr>
          <a:xfrm>
            <a:off x="685800" y="4341813"/>
            <a:ext cx="5478463" cy="411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ltLang="cs-CZ" smtClean="0"/>
          </a:p>
        </p:txBody>
      </p:sp>
      <p:sp>
        <p:nvSpPr>
          <p:cNvPr id="236556" name="Text Box 9"/>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spcBef>
                <a:spcPct val="300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eaLnBrk="1" hangingPunct="1">
              <a:spcBef>
                <a:spcPct val="0"/>
              </a:spcBef>
              <a:buClrTx/>
              <a:buFontTx/>
              <a:buNone/>
            </a:pPr>
            <a:r>
              <a:rPr lang="en-US" altLang="cs-CZ">
                <a:latin typeface="Calibri" pitchFamily="34" charset="0"/>
              </a:rPr>
              <a:t>REGULA - JUDr.Václav ROUBAL, spol. s r.o., Mgr.Martin Laipold</a:t>
            </a:r>
          </a:p>
        </p:txBody>
      </p:sp>
    </p:spTree>
    <p:extLst>
      <p:ext uri="{BB962C8B-B14F-4D97-AF65-F5344CB8AC3E}">
        <p14:creationId xmlns:p14="http://schemas.microsoft.com/office/powerpoint/2010/main" val="508483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cs-CZ"/>
          </a:p>
        </p:txBody>
      </p:sp>
      <p:sp>
        <p:nvSpPr>
          <p:cNvPr id="4"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21"/>
          <p:cNvSpPr>
            <a:spLocks noGrp="1" noChangeArrowheads="1"/>
          </p:cNvSpPr>
          <p:nvPr>
            <p:ph type="sldNum" idx="11"/>
          </p:nvPr>
        </p:nvSpPr>
        <p:spPr>
          <a:ln/>
        </p:spPr>
        <p:txBody>
          <a:bodyPr/>
          <a:lstStyle>
            <a:lvl1pPr>
              <a:defRPr/>
            </a:lvl1pPr>
          </a:lstStyle>
          <a:p>
            <a:fld id="{832C9DD5-228A-4FC4-BCF3-E17558E01732}" type="slidenum">
              <a:rPr lang="en-US" altLang="cs-CZ"/>
              <a:pPr/>
              <a:t>‹#›</a:t>
            </a:fld>
            <a:endParaRPr lang="en-US" altLang="cs-CZ"/>
          </a:p>
        </p:txBody>
      </p:sp>
    </p:spTree>
    <p:extLst>
      <p:ext uri="{BB962C8B-B14F-4D97-AF65-F5344CB8AC3E}">
        <p14:creationId xmlns:p14="http://schemas.microsoft.com/office/powerpoint/2010/main" val="323369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21"/>
          <p:cNvSpPr>
            <a:spLocks noGrp="1" noChangeArrowheads="1"/>
          </p:cNvSpPr>
          <p:nvPr>
            <p:ph type="sldNum" idx="11"/>
          </p:nvPr>
        </p:nvSpPr>
        <p:spPr>
          <a:ln/>
        </p:spPr>
        <p:txBody>
          <a:bodyPr/>
          <a:lstStyle>
            <a:lvl1pPr>
              <a:defRPr/>
            </a:lvl1pPr>
          </a:lstStyle>
          <a:p>
            <a:fld id="{44D19083-6FFF-4DA1-A9AF-508EA9A5282A}" type="slidenum">
              <a:rPr lang="en-US" altLang="cs-CZ"/>
              <a:pPr/>
              <a:t>‹#›</a:t>
            </a:fld>
            <a:endParaRPr lang="en-US" altLang="cs-CZ"/>
          </a:p>
        </p:txBody>
      </p:sp>
    </p:spTree>
    <p:extLst>
      <p:ext uri="{BB962C8B-B14F-4D97-AF65-F5344CB8AC3E}">
        <p14:creationId xmlns:p14="http://schemas.microsoft.com/office/powerpoint/2010/main" val="2377324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21"/>
          <p:cNvSpPr>
            <a:spLocks noGrp="1" noChangeArrowheads="1"/>
          </p:cNvSpPr>
          <p:nvPr>
            <p:ph type="sldNum" idx="11"/>
          </p:nvPr>
        </p:nvSpPr>
        <p:spPr>
          <a:ln/>
        </p:spPr>
        <p:txBody>
          <a:bodyPr/>
          <a:lstStyle>
            <a:lvl1pPr>
              <a:defRPr/>
            </a:lvl1pPr>
          </a:lstStyle>
          <a:p>
            <a:fld id="{79A12433-CD37-4477-9511-F5DE06DF2A23}" type="slidenum">
              <a:rPr lang="en-US" altLang="cs-CZ"/>
              <a:pPr/>
              <a:t>‹#›</a:t>
            </a:fld>
            <a:endParaRPr lang="en-US" altLang="cs-CZ"/>
          </a:p>
        </p:txBody>
      </p:sp>
    </p:spTree>
    <p:extLst>
      <p:ext uri="{BB962C8B-B14F-4D97-AF65-F5344CB8AC3E}">
        <p14:creationId xmlns:p14="http://schemas.microsoft.com/office/powerpoint/2010/main" val="1859924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3656013"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265613" y="1600200"/>
            <a:ext cx="3656012"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21"/>
          <p:cNvSpPr>
            <a:spLocks noGrp="1" noChangeArrowheads="1"/>
          </p:cNvSpPr>
          <p:nvPr>
            <p:ph type="sldNum" idx="11"/>
          </p:nvPr>
        </p:nvSpPr>
        <p:spPr>
          <a:ln/>
        </p:spPr>
        <p:txBody>
          <a:bodyPr/>
          <a:lstStyle>
            <a:lvl1pPr>
              <a:defRPr/>
            </a:lvl1pPr>
          </a:lstStyle>
          <a:p>
            <a:fld id="{70E4CD60-CB78-4DA2-A39F-F830E50EF31C}" type="slidenum">
              <a:rPr lang="en-US" altLang="cs-CZ"/>
              <a:pPr/>
              <a:t>‹#›</a:t>
            </a:fld>
            <a:endParaRPr lang="en-US" altLang="cs-CZ"/>
          </a:p>
        </p:txBody>
      </p:sp>
    </p:spTree>
    <p:extLst>
      <p:ext uri="{BB962C8B-B14F-4D97-AF65-F5344CB8AC3E}">
        <p14:creationId xmlns:p14="http://schemas.microsoft.com/office/powerpoint/2010/main" val="2108818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8" name="Rectangle 21"/>
          <p:cNvSpPr>
            <a:spLocks noGrp="1" noChangeArrowheads="1"/>
          </p:cNvSpPr>
          <p:nvPr>
            <p:ph type="sldNum" idx="11"/>
          </p:nvPr>
        </p:nvSpPr>
        <p:spPr>
          <a:ln/>
        </p:spPr>
        <p:txBody>
          <a:bodyPr/>
          <a:lstStyle>
            <a:lvl1pPr>
              <a:defRPr/>
            </a:lvl1pPr>
          </a:lstStyle>
          <a:p>
            <a:fld id="{581FE901-D756-434F-B930-99CB65A64E3C}" type="slidenum">
              <a:rPr lang="en-US" altLang="cs-CZ"/>
              <a:pPr/>
              <a:t>‹#›</a:t>
            </a:fld>
            <a:endParaRPr lang="en-US" altLang="cs-CZ"/>
          </a:p>
        </p:txBody>
      </p:sp>
    </p:spTree>
    <p:extLst>
      <p:ext uri="{BB962C8B-B14F-4D97-AF65-F5344CB8AC3E}">
        <p14:creationId xmlns:p14="http://schemas.microsoft.com/office/powerpoint/2010/main" val="128107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4" name="Rectangle 21"/>
          <p:cNvSpPr>
            <a:spLocks noGrp="1" noChangeArrowheads="1"/>
          </p:cNvSpPr>
          <p:nvPr>
            <p:ph type="sldNum" idx="11"/>
          </p:nvPr>
        </p:nvSpPr>
        <p:spPr>
          <a:ln/>
        </p:spPr>
        <p:txBody>
          <a:bodyPr/>
          <a:lstStyle>
            <a:lvl1pPr>
              <a:defRPr/>
            </a:lvl1pPr>
          </a:lstStyle>
          <a:p>
            <a:fld id="{19808271-65B7-4E1F-939E-2FE212B58B28}" type="slidenum">
              <a:rPr lang="en-US" altLang="cs-CZ"/>
              <a:pPr/>
              <a:t>‹#›</a:t>
            </a:fld>
            <a:endParaRPr lang="en-US" altLang="cs-CZ"/>
          </a:p>
        </p:txBody>
      </p:sp>
    </p:spTree>
    <p:extLst>
      <p:ext uri="{BB962C8B-B14F-4D97-AF65-F5344CB8AC3E}">
        <p14:creationId xmlns:p14="http://schemas.microsoft.com/office/powerpoint/2010/main" val="76751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3" name="Rectangle 21"/>
          <p:cNvSpPr>
            <a:spLocks noGrp="1" noChangeArrowheads="1"/>
          </p:cNvSpPr>
          <p:nvPr>
            <p:ph type="sldNum" idx="11"/>
          </p:nvPr>
        </p:nvSpPr>
        <p:spPr>
          <a:ln/>
        </p:spPr>
        <p:txBody>
          <a:bodyPr/>
          <a:lstStyle>
            <a:lvl1pPr>
              <a:defRPr/>
            </a:lvl1pPr>
          </a:lstStyle>
          <a:p>
            <a:fld id="{F75313DA-C737-4917-BABF-2C4D8D6BF1B7}" type="slidenum">
              <a:rPr lang="en-US" altLang="cs-CZ"/>
              <a:pPr/>
              <a:t>‹#›</a:t>
            </a:fld>
            <a:endParaRPr lang="en-US" altLang="cs-CZ"/>
          </a:p>
        </p:txBody>
      </p:sp>
    </p:spTree>
    <p:extLst>
      <p:ext uri="{BB962C8B-B14F-4D97-AF65-F5344CB8AC3E}">
        <p14:creationId xmlns:p14="http://schemas.microsoft.com/office/powerpoint/2010/main" val="429803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21"/>
          <p:cNvSpPr>
            <a:spLocks noGrp="1" noChangeArrowheads="1"/>
          </p:cNvSpPr>
          <p:nvPr>
            <p:ph type="sldNum" idx="11"/>
          </p:nvPr>
        </p:nvSpPr>
        <p:spPr>
          <a:ln/>
        </p:spPr>
        <p:txBody>
          <a:bodyPr/>
          <a:lstStyle>
            <a:lvl1pPr>
              <a:defRPr/>
            </a:lvl1pPr>
          </a:lstStyle>
          <a:p>
            <a:fld id="{A0BF1938-E50F-40DC-853B-16C1555585B9}" type="slidenum">
              <a:rPr lang="en-US" altLang="cs-CZ"/>
              <a:pPr/>
              <a:t>‹#›</a:t>
            </a:fld>
            <a:endParaRPr lang="en-US" altLang="cs-CZ"/>
          </a:p>
        </p:txBody>
      </p:sp>
    </p:spTree>
    <p:extLst>
      <p:ext uri="{BB962C8B-B14F-4D97-AF65-F5344CB8AC3E}">
        <p14:creationId xmlns:p14="http://schemas.microsoft.com/office/powerpoint/2010/main" val="3713666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smtClean="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21"/>
          <p:cNvSpPr>
            <a:spLocks noGrp="1" noChangeArrowheads="1"/>
          </p:cNvSpPr>
          <p:nvPr>
            <p:ph type="sldNum" idx="11"/>
          </p:nvPr>
        </p:nvSpPr>
        <p:spPr>
          <a:ln/>
        </p:spPr>
        <p:txBody>
          <a:bodyPr/>
          <a:lstStyle>
            <a:lvl1pPr>
              <a:defRPr/>
            </a:lvl1pPr>
          </a:lstStyle>
          <a:p>
            <a:fld id="{36961EB9-6A7A-44F2-9FF5-FB876FB4F41E}" type="slidenum">
              <a:rPr lang="en-US" altLang="cs-CZ"/>
              <a:pPr/>
              <a:t>‹#›</a:t>
            </a:fld>
            <a:endParaRPr lang="en-US" altLang="cs-CZ"/>
          </a:p>
        </p:txBody>
      </p:sp>
    </p:spTree>
    <p:extLst>
      <p:ext uri="{BB962C8B-B14F-4D97-AF65-F5344CB8AC3E}">
        <p14:creationId xmlns:p14="http://schemas.microsoft.com/office/powerpoint/2010/main" val="3136816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21"/>
          <p:cNvSpPr>
            <a:spLocks noGrp="1" noChangeArrowheads="1"/>
          </p:cNvSpPr>
          <p:nvPr>
            <p:ph type="sldNum" idx="11"/>
          </p:nvPr>
        </p:nvSpPr>
        <p:spPr>
          <a:ln/>
        </p:spPr>
        <p:txBody>
          <a:bodyPr/>
          <a:lstStyle>
            <a:lvl1pPr>
              <a:defRPr/>
            </a:lvl1pPr>
          </a:lstStyle>
          <a:p>
            <a:fld id="{DBC7749A-9699-478A-96B2-92B4CEB019EF}" type="slidenum">
              <a:rPr lang="en-US" altLang="cs-CZ"/>
              <a:pPr/>
              <a:t>‹#›</a:t>
            </a:fld>
            <a:endParaRPr lang="en-US" altLang="cs-CZ"/>
          </a:p>
        </p:txBody>
      </p:sp>
    </p:spTree>
    <p:extLst>
      <p:ext uri="{BB962C8B-B14F-4D97-AF65-F5344CB8AC3E}">
        <p14:creationId xmlns:p14="http://schemas.microsoft.com/office/powerpoint/2010/main" val="3554056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056313" y="274638"/>
            <a:ext cx="1865312" cy="6196012"/>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5446713" cy="6196012"/>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21"/>
          <p:cNvSpPr>
            <a:spLocks noGrp="1" noChangeArrowheads="1"/>
          </p:cNvSpPr>
          <p:nvPr>
            <p:ph type="sldNum" idx="11"/>
          </p:nvPr>
        </p:nvSpPr>
        <p:spPr>
          <a:ln/>
        </p:spPr>
        <p:txBody>
          <a:bodyPr/>
          <a:lstStyle>
            <a:lvl1pPr>
              <a:defRPr/>
            </a:lvl1pPr>
          </a:lstStyle>
          <a:p>
            <a:fld id="{034CC72D-1C21-4118-9C60-C27C623FB8A0}" type="slidenum">
              <a:rPr lang="en-US" altLang="cs-CZ"/>
              <a:pPr/>
              <a:t>‹#›</a:t>
            </a:fld>
            <a:endParaRPr lang="en-US" altLang="cs-CZ"/>
          </a:p>
        </p:txBody>
      </p:sp>
    </p:spTree>
    <p:extLst>
      <p:ext uri="{BB962C8B-B14F-4D97-AF65-F5344CB8AC3E}">
        <p14:creationId xmlns:p14="http://schemas.microsoft.com/office/powerpoint/2010/main" val="3389903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0"/>
          <p:cNvSpPr>
            <a:spLocks noGrp="1" noChangeArrowheads="1"/>
          </p:cNvSpPr>
          <p:nvPr>
            <p:ph type="sldNum" idx="11"/>
          </p:nvPr>
        </p:nvSpPr>
        <p:spPr>
          <a:ln/>
        </p:spPr>
        <p:txBody>
          <a:bodyPr/>
          <a:lstStyle>
            <a:lvl1pPr>
              <a:defRPr/>
            </a:lvl1pPr>
          </a:lstStyle>
          <a:p>
            <a:fld id="{C84A7BF0-1E8A-4853-838A-12808AEEDF46}" type="slidenum">
              <a:rPr lang="en-US" altLang="cs-CZ"/>
              <a:pPr/>
              <a:t>‹#›</a:t>
            </a:fld>
            <a:endParaRPr lang="en-US" altLang="cs-CZ"/>
          </a:p>
        </p:txBody>
      </p:sp>
    </p:spTree>
    <p:extLst>
      <p:ext uri="{BB962C8B-B14F-4D97-AF65-F5344CB8AC3E}">
        <p14:creationId xmlns:p14="http://schemas.microsoft.com/office/powerpoint/2010/main" val="20050113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0"/>
          <p:cNvSpPr>
            <a:spLocks noGrp="1" noChangeArrowheads="1"/>
          </p:cNvSpPr>
          <p:nvPr>
            <p:ph type="sldNum" idx="11"/>
          </p:nvPr>
        </p:nvSpPr>
        <p:spPr>
          <a:ln/>
        </p:spPr>
        <p:txBody>
          <a:bodyPr/>
          <a:lstStyle>
            <a:lvl1pPr>
              <a:defRPr/>
            </a:lvl1pPr>
          </a:lstStyle>
          <a:p>
            <a:fld id="{41A9B823-C026-4A71-BC6E-E185FF1C7C2E}" type="slidenum">
              <a:rPr lang="en-US" altLang="cs-CZ"/>
              <a:pPr/>
              <a:t>‹#›</a:t>
            </a:fld>
            <a:endParaRPr lang="en-US" altLang="cs-CZ"/>
          </a:p>
        </p:txBody>
      </p:sp>
    </p:spTree>
    <p:extLst>
      <p:ext uri="{BB962C8B-B14F-4D97-AF65-F5344CB8AC3E}">
        <p14:creationId xmlns:p14="http://schemas.microsoft.com/office/powerpoint/2010/main" val="31234719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0"/>
          <p:cNvSpPr>
            <a:spLocks noGrp="1" noChangeArrowheads="1"/>
          </p:cNvSpPr>
          <p:nvPr>
            <p:ph type="sldNum" idx="11"/>
          </p:nvPr>
        </p:nvSpPr>
        <p:spPr>
          <a:ln/>
        </p:spPr>
        <p:txBody>
          <a:bodyPr/>
          <a:lstStyle>
            <a:lvl1pPr>
              <a:defRPr/>
            </a:lvl1pPr>
          </a:lstStyle>
          <a:p>
            <a:fld id="{DEDE3C1F-03A0-477F-8403-DB05071618C4}" type="slidenum">
              <a:rPr lang="en-US" altLang="cs-CZ"/>
              <a:pPr/>
              <a:t>‹#›</a:t>
            </a:fld>
            <a:endParaRPr lang="en-US" altLang="cs-CZ"/>
          </a:p>
        </p:txBody>
      </p:sp>
    </p:spTree>
    <p:extLst>
      <p:ext uri="{BB962C8B-B14F-4D97-AF65-F5344CB8AC3E}">
        <p14:creationId xmlns:p14="http://schemas.microsoft.com/office/powerpoint/2010/main" val="7484374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3656013"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265613" y="1600200"/>
            <a:ext cx="3656012"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0"/>
          <p:cNvSpPr>
            <a:spLocks noGrp="1" noChangeArrowheads="1"/>
          </p:cNvSpPr>
          <p:nvPr>
            <p:ph type="sldNum" idx="11"/>
          </p:nvPr>
        </p:nvSpPr>
        <p:spPr>
          <a:ln/>
        </p:spPr>
        <p:txBody>
          <a:bodyPr/>
          <a:lstStyle>
            <a:lvl1pPr>
              <a:defRPr/>
            </a:lvl1pPr>
          </a:lstStyle>
          <a:p>
            <a:fld id="{7AABCDEC-F55D-437D-94D9-30C4AEA4C998}" type="slidenum">
              <a:rPr lang="en-US" altLang="cs-CZ"/>
              <a:pPr/>
              <a:t>‹#›</a:t>
            </a:fld>
            <a:endParaRPr lang="en-US" altLang="cs-CZ"/>
          </a:p>
        </p:txBody>
      </p:sp>
    </p:spTree>
    <p:extLst>
      <p:ext uri="{BB962C8B-B14F-4D97-AF65-F5344CB8AC3E}">
        <p14:creationId xmlns:p14="http://schemas.microsoft.com/office/powerpoint/2010/main" val="3992423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8" name="Rectangle 10"/>
          <p:cNvSpPr>
            <a:spLocks noGrp="1" noChangeArrowheads="1"/>
          </p:cNvSpPr>
          <p:nvPr>
            <p:ph type="sldNum" idx="11"/>
          </p:nvPr>
        </p:nvSpPr>
        <p:spPr>
          <a:ln/>
        </p:spPr>
        <p:txBody>
          <a:bodyPr/>
          <a:lstStyle>
            <a:lvl1pPr>
              <a:defRPr/>
            </a:lvl1pPr>
          </a:lstStyle>
          <a:p>
            <a:fld id="{2306AA3E-3A0D-498B-8B58-188A70F48772}" type="slidenum">
              <a:rPr lang="en-US" altLang="cs-CZ"/>
              <a:pPr/>
              <a:t>‹#›</a:t>
            </a:fld>
            <a:endParaRPr lang="en-US" altLang="cs-CZ"/>
          </a:p>
        </p:txBody>
      </p:sp>
    </p:spTree>
    <p:extLst>
      <p:ext uri="{BB962C8B-B14F-4D97-AF65-F5344CB8AC3E}">
        <p14:creationId xmlns:p14="http://schemas.microsoft.com/office/powerpoint/2010/main" val="3501006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4" name="Rectangle 10"/>
          <p:cNvSpPr>
            <a:spLocks noGrp="1" noChangeArrowheads="1"/>
          </p:cNvSpPr>
          <p:nvPr>
            <p:ph type="sldNum" idx="11"/>
          </p:nvPr>
        </p:nvSpPr>
        <p:spPr>
          <a:ln/>
        </p:spPr>
        <p:txBody>
          <a:bodyPr/>
          <a:lstStyle>
            <a:lvl1pPr>
              <a:defRPr/>
            </a:lvl1pPr>
          </a:lstStyle>
          <a:p>
            <a:fld id="{31A64433-4247-43EB-9ACA-B9673FF49BA4}" type="slidenum">
              <a:rPr lang="en-US" altLang="cs-CZ"/>
              <a:pPr/>
              <a:t>‹#›</a:t>
            </a:fld>
            <a:endParaRPr lang="en-US" altLang="cs-CZ"/>
          </a:p>
        </p:txBody>
      </p:sp>
    </p:spTree>
    <p:extLst>
      <p:ext uri="{BB962C8B-B14F-4D97-AF65-F5344CB8AC3E}">
        <p14:creationId xmlns:p14="http://schemas.microsoft.com/office/powerpoint/2010/main" val="30857303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3" name="Rectangle 10"/>
          <p:cNvSpPr>
            <a:spLocks noGrp="1" noChangeArrowheads="1"/>
          </p:cNvSpPr>
          <p:nvPr>
            <p:ph type="sldNum" idx="11"/>
          </p:nvPr>
        </p:nvSpPr>
        <p:spPr>
          <a:ln/>
        </p:spPr>
        <p:txBody>
          <a:bodyPr/>
          <a:lstStyle>
            <a:lvl1pPr>
              <a:defRPr/>
            </a:lvl1pPr>
          </a:lstStyle>
          <a:p>
            <a:fld id="{9139C926-91B2-4A8F-861F-B0289BFC871C}" type="slidenum">
              <a:rPr lang="en-US" altLang="cs-CZ"/>
              <a:pPr/>
              <a:t>‹#›</a:t>
            </a:fld>
            <a:endParaRPr lang="en-US" altLang="cs-CZ"/>
          </a:p>
        </p:txBody>
      </p:sp>
    </p:spTree>
    <p:extLst>
      <p:ext uri="{BB962C8B-B14F-4D97-AF65-F5344CB8AC3E}">
        <p14:creationId xmlns:p14="http://schemas.microsoft.com/office/powerpoint/2010/main" val="3756365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0"/>
          <p:cNvSpPr>
            <a:spLocks noGrp="1" noChangeArrowheads="1"/>
          </p:cNvSpPr>
          <p:nvPr>
            <p:ph type="sldNum" idx="11"/>
          </p:nvPr>
        </p:nvSpPr>
        <p:spPr>
          <a:ln/>
        </p:spPr>
        <p:txBody>
          <a:bodyPr/>
          <a:lstStyle>
            <a:lvl1pPr>
              <a:defRPr/>
            </a:lvl1pPr>
          </a:lstStyle>
          <a:p>
            <a:fld id="{CEAB34B8-20AD-4791-852B-B344F7932721}" type="slidenum">
              <a:rPr lang="en-US" altLang="cs-CZ"/>
              <a:pPr/>
              <a:t>‹#›</a:t>
            </a:fld>
            <a:endParaRPr lang="en-US" altLang="cs-CZ"/>
          </a:p>
        </p:txBody>
      </p:sp>
    </p:spTree>
    <p:extLst>
      <p:ext uri="{BB962C8B-B14F-4D97-AF65-F5344CB8AC3E}">
        <p14:creationId xmlns:p14="http://schemas.microsoft.com/office/powerpoint/2010/main" val="70453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smtClean="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0"/>
          <p:cNvSpPr>
            <a:spLocks noGrp="1" noChangeArrowheads="1"/>
          </p:cNvSpPr>
          <p:nvPr>
            <p:ph type="sldNum" idx="11"/>
          </p:nvPr>
        </p:nvSpPr>
        <p:spPr>
          <a:ln/>
        </p:spPr>
        <p:txBody>
          <a:bodyPr/>
          <a:lstStyle>
            <a:lvl1pPr>
              <a:defRPr/>
            </a:lvl1pPr>
          </a:lstStyle>
          <a:p>
            <a:fld id="{49E51604-A953-4FF3-8515-091016F43C63}" type="slidenum">
              <a:rPr lang="en-US" altLang="cs-CZ"/>
              <a:pPr/>
              <a:t>‹#›</a:t>
            </a:fld>
            <a:endParaRPr lang="en-US" altLang="cs-CZ"/>
          </a:p>
        </p:txBody>
      </p:sp>
    </p:spTree>
    <p:extLst>
      <p:ext uri="{BB962C8B-B14F-4D97-AF65-F5344CB8AC3E}">
        <p14:creationId xmlns:p14="http://schemas.microsoft.com/office/powerpoint/2010/main" val="25971504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0"/>
          <p:cNvSpPr>
            <a:spLocks noGrp="1" noChangeArrowheads="1"/>
          </p:cNvSpPr>
          <p:nvPr>
            <p:ph type="sldNum" idx="11"/>
          </p:nvPr>
        </p:nvSpPr>
        <p:spPr>
          <a:ln/>
        </p:spPr>
        <p:txBody>
          <a:bodyPr/>
          <a:lstStyle>
            <a:lvl1pPr>
              <a:defRPr/>
            </a:lvl1pPr>
          </a:lstStyle>
          <a:p>
            <a:fld id="{A531DE8B-8252-4A27-B075-4B6FF4B06B49}" type="slidenum">
              <a:rPr lang="en-US" altLang="cs-CZ"/>
              <a:pPr/>
              <a:t>‹#›</a:t>
            </a:fld>
            <a:endParaRPr lang="en-US" altLang="cs-CZ"/>
          </a:p>
        </p:txBody>
      </p:sp>
    </p:spTree>
    <p:extLst>
      <p:ext uri="{BB962C8B-B14F-4D97-AF65-F5344CB8AC3E}">
        <p14:creationId xmlns:p14="http://schemas.microsoft.com/office/powerpoint/2010/main" val="9954959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056313" y="274638"/>
            <a:ext cx="1865312" cy="6196012"/>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5446713" cy="6196012"/>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0"/>
          <p:cNvSpPr>
            <a:spLocks noGrp="1" noChangeArrowheads="1"/>
          </p:cNvSpPr>
          <p:nvPr>
            <p:ph type="sldNum" idx="11"/>
          </p:nvPr>
        </p:nvSpPr>
        <p:spPr>
          <a:ln/>
        </p:spPr>
        <p:txBody>
          <a:bodyPr/>
          <a:lstStyle>
            <a:lvl1pPr>
              <a:defRPr/>
            </a:lvl1pPr>
          </a:lstStyle>
          <a:p>
            <a:fld id="{295AFDC8-F23D-4597-B968-4468F496F5C4}" type="slidenum">
              <a:rPr lang="en-US" altLang="cs-CZ"/>
              <a:pPr/>
              <a:t>‹#›</a:t>
            </a:fld>
            <a:endParaRPr lang="en-US" altLang="cs-CZ"/>
          </a:p>
        </p:txBody>
      </p:sp>
    </p:spTree>
    <p:extLst>
      <p:ext uri="{BB962C8B-B14F-4D97-AF65-F5344CB8AC3E}">
        <p14:creationId xmlns:p14="http://schemas.microsoft.com/office/powerpoint/2010/main" val="40423142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cs-CZ"/>
          </a:p>
        </p:txBody>
      </p:sp>
      <p:sp>
        <p:nvSpPr>
          <p:cNvPr id="4"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21"/>
          <p:cNvSpPr>
            <a:spLocks noGrp="1" noChangeArrowheads="1"/>
          </p:cNvSpPr>
          <p:nvPr>
            <p:ph type="sldNum" idx="11"/>
          </p:nvPr>
        </p:nvSpPr>
        <p:spPr>
          <a:ln/>
        </p:spPr>
        <p:txBody>
          <a:bodyPr/>
          <a:lstStyle>
            <a:lvl1pPr>
              <a:defRPr/>
            </a:lvl1pPr>
          </a:lstStyle>
          <a:p>
            <a:fld id="{A4C381ED-61E5-4862-9E5D-FB07ABD82995}" type="slidenum">
              <a:rPr lang="en-US" altLang="cs-CZ"/>
              <a:pPr/>
              <a:t>‹#›</a:t>
            </a:fld>
            <a:endParaRPr lang="en-US" altLang="cs-CZ"/>
          </a:p>
        </p:txBody>
      </p:sp>
    </p:spTree>
    <p:extLst>
      <p:ext uri="{BB962C8B-B14F-4D97-AF65-F5344CB8AC3E}">
        <p14:creationId xmlns:p14="http://schemas.microsoft.com/office/powerpoint/2010/main" val="18489403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21"/>
          <p:cNvSpPr>
            <a:spLocks noGrp="1" noChangeArrowheads="1"/>
          </p:cNvSpPr>
          <p:nvPr>
            <p:ph type="sldNum" idx="11"/>
          </p:nvPr>
        </p:nvSpPr>
        <p:spPr>
          <a:ln/>
        </p:spPr>
        <p:txBody>
          <a:bodyPr/>
          <a:lstStyle>
            <a:lvl1pPr>
              <a:defRPr/>
            </a:lvl1pPr>
          </a:lstStyle>
          <a:p>
            <a:fld id="{B5601326-A598-4BD3-A47F-EA5AE10B1250}" type="slidenum">
              <a:rPr lang="en-US" altLang="cs-CZ"/>
              <a:pPr/>
              <a:t>‹#›</a:t>
            </a:fld>
            <a:endParaRPr lang="en-US" altLang="cs-CZ"/>
          </a:p>
        </p:txBody>
      </p:sp>
    </p:spTree>
    <p:extLst>
      <p:ext uri="{BB962C8B-B14F-4D97-AF65-F5344CB8AC3E}">
        <p14:creationId xmlns:p14="http://schemas.microsoft.com/office/powerpoint/2010/main" val="9520658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21"/>
          <p:cNvSpPr>
            <a:spLocks noGrp="1" noChangeArrowheads="1"/>
          </p:cNvSpPr>
          <p:nvPr>
            <p:ph type="sldNum" idx="11"/>
          </p:nvPr>
        </p:nvSpPr>
        <p:spPr>
          <a:ln/>
        </p:spPr>
        <p:txBody>
          <a:bodyPr/>
          <a:lstStyle>
            <a:lvl1pPr>
              <a:defRPr/>
            </a:lvl1pPr>
          </a:lstStyle>
          <a:p>
            <a:fld id="{E4A846C4-F48D-4D51-92EB-5FB604975133}" type="slidenum">
              <a:rPr lang="en-US" altLang="cs-CZ"/>
              <a:pPr/>
              <a:t>‹#›</a:t>
            </a:fld>
            <a:endParaRPr lang="en-US" altLang="cs-CZ"/>
          </a:p>
        </p:txBody>
      </p:sp>
    </p:spTree>
    <p:extLst>
      <p:ext uri="{BB962C8B-B14F-4D97-AF65-F5344CB8AC3E}">
        <p14:creationId xmlns:p14="http://schemas.microsoft.com/office/powerpoint/2010/main" val="36899454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3656013"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265613" y="1600200"/>
            <a:ext cx="3656012"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21"/>
          <p:cNvSpPr>
            <a:spLocks noGrp="1" noChangeArrowheads="1"/>
          </p:cNvSpPr>
          <p:nvPr>
            <p:ph type="sldNum" idx="11"/>
          </p:nvPr>
        </p:nvSpPr>
        <p:spPr>
          <a:ln/>
        </p:spPr>
        <p:txBody>
          <a:bodyPr/>
          <a:lstStyle>
            <a:lvl1pPr>
              <a:defRPr/>
            </a:lvl1pPr>
          </a:lstStyle>
          <a:p>
            <a:fld id="{D37557B3-25B8-4BDB-8051-0A18D935C173}" type="slidenum">
              <a:rPr lang="en-US" altLang="cs-CZ"/>
              <a:pPr/>
              <a:t>‹#›</a:t>
            </a:fld>
            <a:endParaRPr lang="en-US" altLang="cs-CZ"/>
          </a:p>
        </p:txBody>
      </p:sp>
    </p:spTree>
    <p:extLst>
      <p:ext uri="{BB962C8B-B14F-4D97-AF65-F5344CB8AC3E}">
        <p14:creationId xmlns:p14="http://schemas.microsoft.com/office/powerpoint/2010/main" val="27001990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8" name="Rectangle 21"/>
          <p:cNvSpPr>
            <a:spLocks noGrp="1" noChangeArrowheads="1"/>
          </p:cNvSpPr>
          <p:nvPr>
            <p:ph type="sldNum" idx="11"/>
          </p:nvPr>
        </p:nvSpPr>
        <p:spPr>
          <a:ln/>
        </p:spPr>
        <p:txBody>
          <a:bodyPr/>
          <a:lstStyle>
            <a:lvl1pPr>
              <a:defRPr/>
            </a:lvl1pPr>
          </a:lstStyle>
          <a:p>
            <a:fld id="{3859675F-4369-4B14-82CA-F000B8FBCFDE}" type="slidenum">
              <a:rPr lang="en-US" altLang="cs-CZ"/>
              <a:pPr/>
              <a:t>‹#›</a:t>
            </a:fld>
            <a:endParaRPr lang="en-US" altLang="cs-CZ"/>
          </a:p>
        </p:txBody>
      </p:sp>
    </p:spTree>
    <p:extLst>
      <p:ext uri="{BB962C8B-B14F-4D97-AF65-F5344CB8AC3E}">
        <p14:creationId xmlns:p14="http://schemas.microsoft.com/office/powerpoint/2010/main" val="38677780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4" name="Rectangle 21"/>
          <p:cNvSpPr>
            <a:spLocks noGrp="1" noChangeArrowheads="1"/>
          </p:cNvSpPr>
          <p:nvPr>
            <p:ph type="sldNum" idx="11"/>
          </p:nvPr>
        </p:nvSpPr>
        <p:spPr>
          <a:ln/>
        </p:spPr>
        <p:txBody>
          <a:bodyPr/>
          <a:lstStyle>
            <a:lvl1pPr>
              <a:defRPr/>
            </a:lvl1pPr>
          </a:lstStyle>
          <a:p>
            <a:fld id="{9AE7C529-E38B-46F0-8D51-4E2BD87EEE69}" type="slidenum">
              <a:rPr lang="en-US" altLang="cs-CZ"/>
              <a:pPr/>
              <a:t>‹#›</a:t>
            </a:fld>
            <a:endParaRPr lang="en-US" altLang="cs-CZ"/>
          </a:p>
        </p:txBody>
      </p:sp>
    </p:spTree>
    <p:extLst>
      <p:ext uri="{BB962C8B-B14F-4D97-AF65-F5344CB8AC3E}">
        <p14:creationId xmlns:p14="http://schemas.microsoft.com/office/powerpoint/2010/main" val="6846715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3" name="Rectangle 21"/>
          <p:cNvSpPr>
            <a:spLocks noGrp="1" noChangeArrowheads="1"/>
          </p:cNvSpPr>
          <p:nvPr>
            <p:ph type="sldNum" idx="11"/>
          </p:nvPr>
        </p:nvSpPr>
        <p:spPr>
          <a:ln/>
        </p:spPr>
        <p:txBody>
          <a:bodyPr/>
          <a:lstStyle>
            <a:lvl1pPr>
              <a:defRPr/>
            </a:lvl1pPr>
          </a:lstStyle>
          <a:p>
            <a:fld id="{B4134A73-6695-4788-B2B8-AC3909307B84}" type="slidenum">
              <a:rPr lang="en-US" altLang="cs-CZ"/>
              <a:pPr/>
              <a:t>‹#›</a:t>
            </a:fld>
            <a:endParaRPr lang="en-US" altLang="cs-CZ"/>
          </a:p>
        </p:txBody>
      </p:sp>
    </p:spTree>
    <p:extLst>
      <p:ext uri="{BB962C8B-B14F-4D97-AF65-F5344CB8AC3E}">
        <p14:creationId xmlns:p14="http://schemas.microsoft.com/office/powerpoint/2010/main" val="477672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21"/>
          <p:cNvSpPr>
            <a:spLocks noGrp="1" noChangeArrowheads="1"/>
          </p:cNvSpPr>
          <p:nvPr>
            <p:ph type="sldNum" idx="11"/>
          </p:nvPr>
        </p:nvSpPr>
        <p:spPr>
          <a:ln/>
        </p:spPr>
        <p:txBody>
          <a:bodyPr/>
          <a:lstStyle>
            <a:lvl1pPr>
              <a:defRPr/>
            </a:lvl1pPr>
          </a:lstStyle>
          <a:p>
            <a:fld id="{79F66F4B-6D83-4A62-8285-E995A50E2FBF}" type="slidenum">
              <a:rPr lang="en-US" altLang="cs-CZ"/>
              <a:pPr/>
              <a:t>‹#›</a:t>
            </a:fld>
            <a:endParaRPr lang="en-US" altLang="cs-CZ"/>
          </a:p>
        </p:txBody>
      </p:sp>
    </p:spTree>
    <p:extLst>
      <p:ext uri="{BB962C8B-B14F-4D97-AF65-F5344CB8AC3E}">
        <p14:creationId xmlns:p14="http://schemas.microsoft.com/office/powerpoint/2010/main" val="9743905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smtClean="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21"/>
          <p:cNvSpPr>
            <a:spLocks noGrp="1" noChangeArrowheads="1"/>
          </p:cNvSpPr>
          <p:nvPr>
            <p:ph type="sldNum" idx="11"/>
          </p:nvPr>
        </p:nvSpPr>
        <p:spPr>
          <a:ln/>
        </p:spPr>
        <p:txBody>
          <a:bodyPr/>
          <a:lstStyle>
            <a:lvl1pPr>
              <a:defRPr/>
            </a:lvl1pPr>
          </a:lstStyle>
          <a:p>
            <a:fld id="{66BAA1DB-5577-4FF1-BBE9-3DE85190F2FC}" type="slidenum">
              <a:rPr lang="en-US" altLang="cs-CZ"/>
              <a:pPr/>
              <a:t>‹#›</a:t>
            </a:fld>
            <a:endParaRPr lang="en-US" altLang="cs-CZ"/>
          </a:p>
        </p:txBody>
      </p:sp>
    </p:spTree>
    <p:extLst>
      <p:ext uri="{BB962C8B-B14F-4D97-AF65-F5344CB8AC3E}">
        <p14:creationId xmlns:p14="http://schemas.microsoft.com/office/powerpoint/2010/main" val="27617642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21"/>
          <p:cNvSpPr>
            <a:spLocks noGrp="1" noChangeArrowheads="1"/>
          </p:cNvSpPr>
          <p:nvPr>
            <p:ph type="sldNum" idx="11"/>
          </p:nvPr>
        </p:nvSpPr>
        <p:spPr>
          <a:ln/>
        </p:spPr>
        <p:txBody>
          <a:bodyPr/>
          <a:lstStyle>
            <a:lvl1pPr>
              <a:defRPr/>
            </a:lvl1pPr>
          </a:lstStyle>
          <a:p>
            <a:fld id="{F2FCCFB4-E283-4487-B479-3D020C01E033}" type="slidenum">
              <a:rPr lang="en-US" altLang="cs-CZ"/>
              <a:pPr/>
              <a:t>‹#›</a:t>
            </a:fld>
            <a:endParaRPr lang="en-US" altLang="cs-CZ"/>
          </a:p>
        </p:txBody>
      </p:sp>
    </p:spTree>
    <p:extLst>
      <p:ext uri="{BB962C8B-B14F-4D97-AF65-F5344CB8AC3E}">
        <p14:creationId xmlns:p14="http://schemas.microsoft.com/office/powerpoint/2010/main" val="2877624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056313" y="274638"/>
            <a:ext cx="1865312" cy="6196012"/>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5446713" cy="6196012"/>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1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21"/>
          <p:cNvSpPr>
            <a:spLocks noGrp="1" noChangeArrowheads="1"/>
          </p:cNvSpPr>
          <p:nvPr>
            <p:ph type="sldNum" idx="11"/>
          </p:nvPr>
        </p:nvSpPr>
        <p:spPr>
          <a:ln/>
        </p:spPr>
        <p:txBody>
          <a:bodyPr/>
          <a:lstStyle>
            <a:lvl1pPr>
              <a:defRPr/>
            </a:lvl1pPr>
          </a:lstStyle>
          <a:p>
            <a:fld id="{B75F364A-69E5-4D5F-AE0C-2A4F8EAE41DB}" type="slidenum">
              <a:rPr lang="en-US" altLang="cs-CZ"/>
              <a:pPr/>
              <a:t>‹#›</a:t>
            </a:fld>
            <a:endParaRPr lang="en-US" altLang="cs-CZ"/>
          </a:p>
        </p:txBody>
      </p:sp>
    </p:spTree>
    <p:extLst>
      <p:ext uri="{BB962C8B-B14F-4D97-AF65-F5344CB8AC3E}">
        <p14:creationId xmlns:p14="http://schemas.microsoft.com/office/powerpoint/2010/main" val="9373664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27A55325-01A5-41D3-BECB-55E3562B7A4F}" type="slidenum">
              <a:rPr lang="en-US" altLang="cs-CZ"/>
              <a:pPr/>
              <a:t>‹#›</a:t>
            </a:fld>
            <a:endParaRPr lang="en-US" altLang="cs-CZ"/>
          </a:p>
        </p:txBody>
      </p:sp>
    </p:spTree>
    <p:extLst>
      <p:ext uri="{BB962C8B-B14F-4D97-AF65-F5344CB8AC3E}">
        <p14:creationId xmlns:p14="http://schemas.microsoft.com/office/powerpoint/2010/main" val="15141092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710D5B9B-6CD3-451A-8D5E-C7235FDCBF9C}" type="slidenum">
              <a:rPr lang="en-US" altLang="cs-CZ"/>
              <a:pPr/>
              <a:t>‹#›</a:t>
            </a:fld>
            <a:endParaRPr lang="en-US" altLang="cs-CZ"/>
          </a:p>
        </p:txBody>
      </p:sp>
    </p:spTree>
    <p:extLst>
      <p:ext uri="{BB962C8B-B14F-4D97-AF65-F5344CB8AC3E}">
        <p14:creationId xmlns:p14="http://schemas.microsoft.com/office/powerpoint/2010/main" val="33231418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F9B2632D-88DA-4EED-88E9-3573451DF532}" type="slidenum">
              <a:rPr lang="en-US" altLang="cs-CZ"/>
              <a:pPr/>
              <a:t>‹#›</a:t>
            </a:fld>
            <a:endParaRPr lang="en-US" altLang="cs-CZ"/>
          </a:p>
        </p:txBody>
      </p:sp>
    </p:spTree>
    <p:extLst>
      <p:ext uri="{BB962C8B-B14F-4D97-AF65-F5344CB8AC3E}">
        <p14:creationId xmlns:p14="http://schemas.microsoft.com/office/powerpoint/2010/main" val="5896501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3656013"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265613" y="1600200"/>
            <a:ext cx="3656012"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9AE9A773-3FFF-4554-8ECC-A19D8FB358A7}" type="slidenum">
              <a:rPr lang="en-US" altLang="cs-CZ"/>
              <a:pPr/>
              <a:t>‹#›</a:t>
            </a:fld>
            <a:endParaRPr lang="en-US" altLang="cs-CZ"/>
          </a:p>
        </p:txBody>
      </p:sp>
    </p:spTree>
    <p:extLst>
      <p:ext uri="{BB962C8B-B14F-4D97-AF65-F5344CB8AC3E}">
        <p14:creationId xmlns:p14="http://schemas.microsoft.com/office/powerpoint/2010/main" val="3057679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8" name="Rectangle 11"/>
          <p:cNvSpPr>
            <a:spLocks noGrp="1" noChangeArrowheads="1"/>
          </p:cNvSpPr>
          <p:nvPr>
            <p:ph type="sldNum" idx="11"/>
          </p:nvPr>
        </p:nvSpPr>
        <p:spPr>
          <a:ln/>
        </p:spPr>
        <p:txBody>
          <a:bodyPr/>
          <a:lstStyle>
            <a:lvl1pPr>
              <a:defRPr/>
            </a:lvl1pPr>
          </a:lstStyle>
          <a:p>
            <a:fld id="{1759B786-E8EF-495A-A02C-BCA16D361961}" type="slidenum">
              <a:rPr lang="en-US" altLang="cs-CZ"/>
              <a:pPr/>
              <a:t>‹#›</a:t>
            </a:fld>
            <a:endParaRPr lang="en-US" altLang="cs-CZ"/>
          </a:p>
        </p:txBody>
      </p:sp>
    </p:spTree>
    <p:extLst>
      <p:ext uri="{BB962C8B-B14F-4D97-AF65-F5344CB8AC3E}">
        <p14:creationId xmlns:p14="http://schemas.microsoft.com/office/powerpoint/2010/main" val="6911301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4" name="Rectangle 11"/>
          <p:cNvSpPr>
            <a:spLocks noGrp="1" noChangeArrowheads="1"/>
          </p:cNvSpPr>
          <p:nvPr>
            <p:ph type="sldNum" idx="11"/>
          </p:nvPr>
        </p:nvSpPr>
        <p:spPr>
          <a:ln/>
        </p:spPr>
        <p:txBody>
          <a:bodyPr/>
          <a:lstStyle>
            <a:lvl1pPr>
              <a:defRPr/>
            </a:lvl1pPr>
          </a:lstStyle>
          <a:p>
            <a:fld id="{0E216487-8902-4237-A6F6-AE584A5E8CEA}" type="slidenum">
              <a:rPr lang="en-US" altLang="cs-CZ"/>
              <a:pPr/>
              <a:t>‹#›</a:t>
            </a:fld>
            <a:endParaRPr lang="en-US" altLang="cs-CZ"/>
          </a:p>
        </p:txBody>
      </p:sp>
    </p:spTree>
    <p:extLst>
      <p:ext uri="{BB962C8B-B14F-4D97-AF65-F5344CB8AC3E}">
        <p14:creationId xmlns:p14="http://schemas.microsoft.com/office/powerpoint/2010/main" val="9700221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3" name="Rectangle 11"/>
          <p:cNvSpPr>
            <a:spLocks noGrp="1" noChangeArrowheads="1"/>
          </p:cNvSpPr>
          <p:nvPr>
            <p:ph type="sldNum" idx="11"/>
          </p:nvPr>
        </p:nvSpPr>
        <p:spPr>
          <a:ln/>
        </p:spPr>
        <p:txBody>
          <a:bodyPr/>
          <a:lstStyle>
            <a:lvl1pPr>
              <a:defRPr/>
            </a:lvl1pPr>
          </a:lstStyle>
          <a:p>
            <a:fld id="{D505FD2F-A702-4F23-BB92-7B889905F1D6}" type="slidenum">
              <a:rPr lang="en-US" altLang="cs-CZ"/>
              <a:pPr/>
              <a:t>‹#›</a:t>
            </a:fld>
            <a:endParaRPr lang="en-US" altLang="cs-CZ"/>
          </a:p>
        </p:txBody>
      </p:sp>
    </p:spTree>
    <p:extLst>
      <p:ext uri="{BB962C8B-B14F-4D97-AF65-F5344CB8AC3E}">
        <p14:creationId xmlns:p14="http://schemas.microsoft.com/office/powerpoint/2010/main" val="13841130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976106EF-04EC-447E-8EE4-C4FF6A857634}" type="slidenum">
              <a:rPr lang="en-US" altLang="cs-CZ"/>
              <a:pPr/>
              <a:t>‹#›</a:t>
            </a:fld>
            <a:endParaRPr lang="en-US" altLang="cs-CZ"/>
          </a:p>
        </p:txBody>
      </p:sp>
    </p:spTree>
    <p:extLst>
      <p:ext uri="{BB962C8B-B14F-4D97-AF65-F5344CB8AC3E}">
        <p14:creationId xmlns:p14="http://schemas.microsoft.com/office/powerpoint/2010/main" val="20935664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smtClean="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AEBAAD94-432E-41A7-92E3-76C933B1A34F}" type="slidenum">
              <a:rPr lang="en-US" altLang="cs-CZ"/>
              <a:pPr/>
              <a:t>‹#›</a:t>
            </a:fld>
            <a:endParaRPr lang="en-US" altLang="cs-CZ"/>
          </a:p>
        </p:txBody>
      </p:sp>
    </p:spTree>
    <p:extLst>
      <p:ext uri="{BB962C8B-B14F-4D97-AF65-F5344CB8AC3E}">
        <p14:creationId xmlns:p14="http://schemas.microsoft.com/office/powerpoint/2010/main" val="22338932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68DBCCC5-CE45-4487-AD3E-90175C3C09ED}" type="slidenum">
              <a:rPr lang="en-US" altLang="cs-CZ"/>
              <a:pPr/>
              <a:t>‹#›</a:t>
            </a:fld>
            <a:endParaRPr lang="en-US" altLang="cs-CZ"/>
          </a:p>
        </p:txBody>
      </p:sp>
    </p:spTree>
    <p:extLst>
      <p:ext uri="{BB962C8B-B14F-4D97-AF65-F5344CB8AC3E}">
        <p14:creationId xmlns:p14="http://schemas.microsoft.com/office/powerpoint/2010/main" val="22036008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056313" y="274638"/>
            <a:ext cx="1865312" cy="6196012"/>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5446713" cy="6196012"/>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1C4EB049-00BD-47BB-9AF7-0088E9F79009}" type="slidenum">
              <a:rPr lang="en-US" altLang="cs-CZ"/>
              <a:pPr/>
              <a:t>‹#›</a:t>
            </a:fld>
            <a:endParaRPr lang="en-US" altLang="cs-CZ"/>
          </a:p>
        </p:txBody>
      </p:sp>
    </p:spTree>
    <p:extLst>
      <p:ext uri="{BB962C8B-B14F-4D97-AF65-F5344CB8AC3E}">
        <p14:creationId xmlns:p14="http://schemas.microsoft.com/office/powerpoint/2010/main" val="34343870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BEC8C740-EC41-44EF-84A8-338D8257D306}" type="slidenum">
              <a:rPr lang="en-US" altLang="cs-CZ"/>
              <a:pPr/>
              <a:t>‹#›</a:t>
            </a:fld>
            <a:endParaRPr lang="en-US" altLang="cs-CZ"/>
          </a:p>
        </p:txBody>
      </p:sp>
    </p:spTree>
    <p:extLst>
      <p:ext uri="{BB962C8B-B14F-4D97-AF65-F5344CB8AC3E}">
        <p14:creationId xmlns:p14="http://schemas.microsoft.com/office/powerpoint/2010/main" val="3231786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1B1D2EEB-0415-4B64-889F-04179999B850}" type="slidenum">
              <a:rPr lang="en-US" altLang="cs-CZ"/>
              <a:pPr/>
              <a:t>‹#›</a:t>
            </a:fld>
            <a:endParaRPr lang="en-US" altLang="cs-CZ"/>
          </a:p>
        </p:txBody>
      </p:sp>
    </p:spTree>
    <p:extLst>
      <p:ext uri="{BB962C8B-B14F-4D97-AF65-F5344CB8AC3E}">
        <p14:creationId xmlns:p14="http://schemas.microsoft.com/office/powerpoint/2010/main" val="16378104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3CFB6912-E62B-4EC0-BEFC-3C54F23B2156}" type="slidenum">
              <a:rPr lang="en-US" altLang="cs-CZ"/>
              <a:pPr/>
              <a:t>‹#›</a:t>
            </a:fld>
            <a:endParaRPr lang="en-US" altLang="cs-CZ"/>
          </a:p>
        </p:txBody>
      </p:sp>
    </p:spTree>
    <p:extLst>
      <p:ext uri="{BB962C8B-B14F-4D97-AF65-F5344CB8AC3E}">
        <p14:creationId xmlns:p14="http://schemas.microsoft.com/office/powerpoint/2010/main" val="14515353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3656013"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265613" y="1600200"/>
            <a:ext cx="3656012"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980A53DA-5910-4ADB-9A12-B236998F1E33}" type="slidenum">
              <a:rPr lang="en-US" altLang="cs-CZ"/>
              <a:pPr/>
              <a:t>‹#›</a:t>
            </a:fld>
            <a:endParaRPr lang="en-US" altLang="cs-CZ"/>
          </a:p>
        </p:txBody>
      </p:sp>
    </p:spTree>
    <p:extLst>
      <p:ext uri="{BB962C8B-B14F-4D97-AF65-F5344CB8AC3E}">
        <p14:creationId xmlns:p14="http://schemas.microsoft.com/office/powerpoint/2010/main" val="5073982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8" name="Rectangle 11"/>
          <p:cNvSpPr>
            <a:spLocks noGrp="1" noChangeArrowheads="1"/>
          </p:cNvSpPr>
          <p:nvPr>
            <p:ph type="sldNum" idx="11"/>
          </p:nvPr>
        </p:nvSpPr>
        <p:spPr>
          <a:ln/>
        </p:spPr>
        <p:txBody>
          <a:bodyPr/>
          <a:lstStyle>
            <a:lvl1pPr>
              <a:defRPr/>
            </a:lvl1pPr>
          </a:lstStyle>
          <a:p>
            <a:fld id="{106C14B8-6ECC-4886-9AD2-0303C10069EC}" type="slidenum">
              <a:rPr lang="en-US" altLang="cs-CZ"/>
              <a:pPr/>
              <a:t>‹#›</a:t>
            </a:fld>
            <a:endParaRPr lang="en-US" altLang="cs-CZ"/>
          </a:p>
        </p:txBody>
      </p:sp>
    </p:spTree>
    <p:extLst>
      <p:ext uri="{BB962C8B-B14F-4D97-AF65-F5344CB8AC3E}">
        <p14:creationId xmlns:p14="http://schemas.microsoft.com/office/powerpoint/2010/main" val="20241150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4" name="Rectangle 11"/>
          <p:cNvSpPr>
            <a:spLocks noGrp="1" noChangeArrowheads="1"/>
          </p:cNvSpPr>
          <p:nvPr>
            <p:ph type="sldNum" idx="11"/>
          </p:nvPr>
        </p:nvSpPr>
        <p:spPr>
          <a:ln/>
        </p:spPr>
        <p:txBody>
          <a:bodyPr/>
          <a:lstStyle>
            <a:lvl1pPr>
              <a:defRPr/>
            </a:lvl1pPr>
          </a:lstStyle>
          <a:p>
            <a:fld id="{A1013E1C-BDD3-4718-A416-C34CC064982B}" type="slidenum">
              <a:rPr lang="en-US" altLang="cs-CZ"/>
              <a:pPr/>
              <a:t>‹#›</a:t>
            </a:fld>
            <a:endParaRPr lang="en-US" altLang="cs-CZ"/>
          </a:p>
        </p:txBody>
      </p:sp>
    </p:spTree>
    <p:extLst>
      <p:ext uri="{BB962C8B-B14F-4D97-AF65-F5344CB8AC3E}">
        <p14:creationId xmlns:p14="http://schemas.microsoft.com/office/powerpoint/2010/main" val="29621566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3" name="Rectangle 11"/>
          <p:cNvSpPr>
            <a:spLocks noGrp="1" noChangeArrowheads="1"/>
          </p:cNvSpPr>
          <p:nvPr>
            <p:ph type="sldNum" idx="11"/>
          </p:nvPr>
        </p:nvSpPr>
        <p:spPr>
          <a:ln/>
        </p:spPr>
        <p:txBody>
          <a:bodyPr/>
          <a:lstStyle>
            <a:lvl1pPr>
              <a:defRPr/>
            </a:lvl1pPr>
          </a:lstStyle>
          <a:p>
            <a:fld id="{AC36A8BE-9B7E-4D83-A6A3-E345D5B18C80}" type="slidenum">
              <a:rPr lang="en-US" altLang="cs-CZ"/>
              <a:pPr/>
              <a:t>‹#›</a:t>
            </a:fld>
            <a:endParaRPr lang="en-US" altLang="cs-CZ"/>
          </a:p>
        </p:txBody>
      </p:sp>
    </p:spTree>
    <p:extLst>
      <p:ext uri="{BB962C8B-B14F-4D97-AF65-F5344CB8AC3E}">
        <p14:creationId xmlns:p14="http://schemas.microsoft.com/office/powerpoint/2010/main" val="41836810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E09FCFF1-800D-4D3E-A4EC-70C1DD7B95C9}" type="slidenum">
              <a:rPr lang="en-US" altLang="cs-CZ"/>
              <a:pPr/>
              <a:t>‹#›</a:t>
            </a:fld>
            <a:endParaRPr lang="en-US" altLang="cs-CZ"/>
          </a:p>
        </p:txBody>
      </p:sp>
    </p:spTree>
    <p:extLst>
      <p:ext uri="{BB962C8B-B14F-4D97-AF65-F5344CB8AC3E}">
        <p14:creationId xmlns:p14="http://schemas.microsoft.com/office/powerpoint/2010/main" val="37108845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smtClean="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C1481AA2-009D-4140-A976-B204B43DF9CD}" type="slidenum">
              <a:rPr lang="en-US" altLang="cs-CZ"/>
              <a:pPr/>
              <a:t>‹#›</a:t>
            </a:fld>
            <a:endParaRPr lang="en-US" altLang="cs-CZ"/>
          </a:p>
        </p:txBody>
      </p:sp>
    </p:spTree>
    <p:extLst>
      <p:ext uri="{BB962C8B-B14F-4D97-AF65-F5344CB8AC3E}">
        <p14:creationId xmlns:p14="http://schemas.microsoft.com/office/powerpoint/2010/main" val="34844535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EB886EC7-E037-415A-938D-AC514A0E0D0C}" type="slidenum">
              <a:rPr lang="en-US" altLang="cs-CZ"/>
              <a:pPr/>
              <a:t>‹#›</a:t>
            </a:fld>
            <a:endParaRPr lang="en-US" altLang="cs-CZ"/>
          </a:p>
        </p:txBody>
      </p:sp>
    </p:spTree>
    <p:extLst>
      <p:ext uri="{BB962C8B-B14F-4D97-AF65-F5344CB8AC3E}">
        <p14:creationId xmlns:p14="http://schemas.microsoft.com/office/powerpoint/2010/main" val="18724647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056313" y="274638"/>
            <a:ext cx="1865312" cy="6196012"/>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5446713" cy="6196012"/>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0B5CE563-F22A-4A2F-840B-A53A16666074}" type="slidenum">
              <a:rPr lang="en-US" altLang="cs-CZ"/>
              <a:pPr/>
              <a:t>‹#›</a:t>
            </a:fld>
            <a:endParaRPr lang="en-US" altLang="cs-CZ"/>
          </a:p>
        </p:txBody>
      </p:sp>
    </p:spTree>
    <p:extLst>
      <p:ext uri="{BB962C8B-B14F-4D97-AF65-F5344CB8AC3E}">
        <p14:creationId xmlns:p14="http://schemas.microsoft.com/office/powerpoint/2010/main" val="10594007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0"/>
          <p:cNvSpPr>
            <a:spLocks noGrp="1" noChangeArrowheads="1"/>
          </p:cNvSpPr>
          <p:nvPr>
            <p:ph type="sldNum" idx="11"/>
          </p:nvPr>
        </p:nvSpPr>
        <p:spPr>
          <a:ln/>
        </p:spPr>
        <p:txBody>
          <a:bodyPr/>
          <a:lstStyle>
            <a:lvl1pPr>
              <a:defRPr/>
            </a:lvl1pPr>
          </a:lstStyle>
          <a:p>
            <a:fld id="{12D69E25-1E05-4CA5-85BF-B4C0C505E25A}" type="slidenum">
              <a:rPr lang="en-US" altLang="cs-CZ"/>
              <a:pPr/>
              <a:t>‹#›</a:t>
            </a:fld>
            <a:endParaRPr lang="en-US" altLang="cs-CZ"/>
          </a:p>
        </p:txBody>
      </p:sp>
    </p:spTree>
    <p:extLst>
      <p:ext uri="{BB962C8B-B14F-4D97-AF65-F5344CB8AC3E}">
        <p14:creationId xmlns:p14="http://schemas.microsoft.com/office/powerpoint/2010/main" val="6344696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0"/>
          <p:cNvSpPr>
            <a:spLocks noGrp="1" noChangeArrowheads="1"/>
          </p:cNvSpPr>
          <p:nvPr>
            <p:ph type="sldNum" idx="11"/>
          </p:nvPr>
        </p:nvSpPr>
        <p:spPr>
          <a:ln/>
        </p:spPr>
        <p:txBody>
          <a:bodyPr/>
          <a:lstStyle>
            <a:lvl1pPr>
              <a:defRPr/>
            </a:lvl1pPr>
          </a:lstStyle>
          <a:p>
            <a:fld id="{C2379AAE-584F-4BE9-83D2-A8C98BAB13BB}" type="slidenum">
              <a:rPr lang="en-US" altLang="cs-CZ"/>
              <a:pPr/>
              <a:t>‹#›</a:t>
            </a:fld>
            <a:endParaRPr lang="en-US" altLang="cs-CZ"/>
          </a:p>
        </p:txBody>
      </p:sp>
    </p:spTree>
    <p:extLst>
      <p:ext uri="{BB962C8B-B14F-4D97-AF65-F5344CB8AC3E}">
        <p14:creationId xmlns:p14="http://schemas.microsoft.com/office/powerpoint/2010/main" val="29723784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0"/>
          <p:cNvSpPr>
            <a:spLocks noGrp="1" noChangeArrowheads="1"/>
          </p:cNvSpPr>
          <p:nvPr>
            <p:ph type="sldNum" idx="11"/>
          </p:nvPr>
        </p:nvSpPr>
        <p:spPr>
          <a:ln/>
        </p:spPr>
        <p:txBody>
          <a:bodyPr/>
          <a:lstStyle>
            <a:lvl1pPr>
              <a:defRPr/>
            </a:lvl1pPr>
          </a:lstStyle>
          <a:p>
            <a:fld id="{5CDAAEF3-E4CF-4B22-BBB8-F769F64305EE}" type="slidenum">
              <a:rPr lang="en-US" altLang="cs-CZ"/>
              <a:pPr/>
              <a:t>‹#›</a:t>
            </a:fld>
            <a:endParaRPr lang="en-US" altLang="cs-CZ"/>
          </a:p>
        </p:txBody>
      </p:sp>
    </p:spTree>
    <p:extLst>
      <p:ext uri="{BB962C8B-B14F-4D97-AF65-F5344CB8AC3E}">
        <p14:creationId xmlns:p14="http://schemas.microsoft.com/office/powerpoint/2010/main" val="29264546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3656013"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265613" y="1600200"/>
            <a:ext cx="3656012"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0"/>
          <p:cNvSpPr>
            <a:spLocks noGrp="1" noChangeArrowheads="1"/>
          </p:cNvSpPr>
          <p:nvPr>
            <p:ph type="sldNum" idx="11"/>
          </p:nvPr>
        </p:nvSpPr>
        <p:spPr>
          <a:ln/>
        </p:spPr>
        <p:txBody>
          <a:bodyPr/>
          <a:lstStyle>
            <a:lvl1pPr>
              <a:defRPr/>
            </a:lvl1pPr>
          </a:lstStyle>
          <a:p>
            <a:fld id="{53A68358-8C0A-42CA-93C0-0D20944D8EED}" type="slidenum">
              <a:rPr lang="en-US" altLang="cs-CZ"/>
              <a:pPr/>
              <a:t>‹#›</a:t>
            </a:fld>
            <a:endParaRPr lang="en-US" altLang="cs-CZ"/>
          </a:p>
        </p:txBody>
      </p:sp>
    </p:spTree>
    <p:extLst>
      <p:ext uri="{BB962C8B-B14F-4D97-AF65-F5344CB8AC3E}">
        <p14:creationId xmlns:p14="http://schemas.microsoft.com/office/powerpoint/2010/main" val="12958168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8" name="Rectangle 10"/>
          <p:cNvSpPr>
            <a:spLocks noGrp="1" noChangeArrowheads="1"/>
          </p:cNvSpPr>
          <p:nvPr>
            <p:ph type="sldNum" idx="11"/>
          </p:nvPr>
        </p:nvSpPr>
        <p:spPr>
          <a:ln/>
        </p:spPr>
        <p:txBody>
          <a:bodyPr/>
          <a:lstStyle>
            <a:lvl1pPr>
              <a:defRPr/>
            </a:lvl1pPr>
          </a:lstStyle>
          <a:p>
            <a:fld id="{1D885D15-3505-42BB-8DAB-E9D3DEA71F2E}" type="slidenum">
              <a:rPr lang="en-US" altLang="cs-CZ"/>
              <a:pPr/>
              <a:t>‹#›</a:t>
            </a:fld>
            <a:endParaRPr lang="en-US" altLang="cs-CZ"/>
          </a:p>
        </p:txBody>
      </p:sp>
    </p:spTree>
    <p:extLst>
      <p:ext uri="{BB962C8B-B14F-4D97-AF65-F5344CB8AC3E}">
        <p14:creationId xmlns:p14="http://schemas.microsoft.com/office/powerpoint/2010/main" val="9189429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4" name="Rectangle 10"/>
          <p:cNvSpPr>
            <a:spLocks noGrp="1" noChangeArrowheads="1"/>
          </p:cNvSpPr>
          <p:nvPr>
            <p:ph type="sldNum" idx="11"/>
          </p:nvPr>
        </p:nvSpPr>
        <p:spPr>
          <a:ln/>
        </p:spPr>
        <p:txBody>
          <a:bodyPr/>
          <a:lstStyle>
            <a:lvl1pPr>
              <a:defRPr/>
            </a:lvl1pPr>
          </a:lstStyle>
          <a:p>
            <a:fld id="{45297C17-727B-439C-9080-8E3EDE8FEB35}" type="slidenum">
              <a:rPr lang="en-US" altLang="cs-CZ"/>
              <a:pPr/>
              <a:t>‹#›</a:t>
            </a:fld>
            <a:endParaRPr lang="en-US" altLang="cs-CZ"/>
          </a:p>
        </p:txBody>
      </p:sp>
    </p:spTree>
    <p:extLst>
      <p:ext uri="{BB962C8B-B14F-4D97-AF65-F5344CB8AC3E}">
        <p14:creationId xmlns:p14="http://schemas.microsoft.com/office/powerpoint/2010/main" val="9125591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3" name="Rectangle 10"/>
          <p:cNvSpPr>
            <a:spLocks noGrp="1" noChangeArrowheads="1"/>
          </p:cNvSpPr>
          <p:nvPr>
            <p:ph type="sldNum" idx="11"/>
          </p:nvPr>
        </p:nvSpPr>
        <p:spPr>
          <a:ln/>
        </p:spPr>
        <p:txBody>
          <a:bodyPr/>
          <a:lstStyle>
            <a:lvl1pPr>
              <a:defRPr/>
            </a:lvl1pPr>
          </a:lstStyle>
          <a:p>
            <a:fld id="{FE6ECB70-44D1-438B-93BD-94E92EBDD8D6}" type="slidenum">
              <a:rPr lang="en-US" altLang="cs-CZ"/>
              <a:pPr/>
              <a:t>‹#›</a:t>
            </a:fld>
            <a:endParaRPr lang="en-US" altLang="cs-CZ"/>
          </a:p>
        </p:txBody>
      </p:sp>
    </p:spTree>
    <p:extLst>
      <p:ext uri="{BB962C8B-B14F-4D97-AF65-F5344CB8AC3E}">
        <p14:creationId xmlns:p14="http://schemas.microsoft.com/office/powerpoint/2010/main" val="195554076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0"/>
          <p:cNvSpPr>
            <a:spLocks noGrp="1" noChangeArrowheads="1"/>
          </p:cNvSpPr>
          <p:nvPr>
            <p:ph type="sldNum" idx="11"/>
          </p:nvPr>
        </p:nvSpPr>
        <p:spPr>
          <a:ln/>
        </p:spPr>
        <p:txBody>
          <a:bodyPr/>
          <a:lstStyle>
            <a:lvl1pPr>
              <a:defRPr/>
            </a:lvl1pPr>
          </a:lstStyle>
          <a:p>
            <a:fld id="{EEC6274F-4B9B-4C95-B2C8-6FF97A916458}" type="slidenum">
              <a:rPr lang="en-US" altLang="cs-CZ"/>
              <a:pPr/>
              <a:t>‹#›</a:t>
            </a:fld>
            <a:endParaRPr lang="en-US" altLang="cs-CZ"/>
          </a:p>
        </p:txBody>
      </p:sp>
    </p:spTree>
    <p:extLst>
      <p:ext uri="{BB962C8B-B14F-4D97-AF65-F5344CB8AC3E}">
        <p14:creationId xmlns:p14="http://schemas.microsoft.com/office/powerpoint/2010/main" val="3182362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smtClean="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0"/>
          <p:cNvSpPr>
            <a:spLocks noGrp="1" noChangeArrowheads="1"/>
          </p:cNvSpPr>
          <p:nvPr>
            <p:ph type="sldNum" idx="11"/>
          </p:nvPr>
        </p:nvSpPr>
        <p:spPr>
          <a:ln/>
        </p:spPr>
        <p:txBody>
          <a:bodyPr/>
          <a:lstStyle>
            <a:lvl1pPr>
              <a:defRPr/>
            </a:lvl1pPr>
          </a:lstStyle>
          <a:p>
            <a:fld id="{31077C95-17D7-4CB8-B8A0-B5DC92370431}" type="slidenum">
              <a:rPr lang="en-US" altLang="cs-CZ"/>
              <a:pPr/>
              <a:t>‹#›</a:t>
            </a:fld>
            <a:endParaRPr lang="en-US" altLang="cs-CZ"/>
          </a:p>
        </p:txBody>
      </p:sp>
    </p:spTree>
    <p:extLst>
      <p:ext uri="{BB962C8B-B14F-4D97-AF65-F5344CB8AC3E}">
        <p14:creationId xmlns:p14="http://schemas.microsoft.com/office/powerpoint/2010/main" val="33592233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0"/>
          <p:cNvSpPr>
            <a:spLocks noGrp="1" noChangeArrowheads="1"/>
          </p:cNvSpPr>
          <p:nvPr>
            <p:ph type="sldNum" idx="11"/>
          </p:nvPr>
        </p:nvSpPr>
        <p:spPr>
          <a:ln/>
        </p:spPr>
        <p:txBody>
          <a:bodyPr/>
          <a:lstStyle>
            <a:lvl1pPr>
              <a:defRPr/>
            </a:lvl1pPr>
          </a:lstStyle>
          <a:p>
            <a:fld id="{EAAFAF78-5C1E-4D3E-9097-8B7050A0E3A2}" type="slidenum">
              <a:rPr lang="en-US" altLang="cs-CZ"/>
              <a:pPr/>
              <a:t>‹#›</a:t>
            </a:fld>
            <a:endParaRPr lang="en-US" altLang="cs-CZ"/>
          </a:p>
        </p:txBody>
      </p:sp>
    </p:spTree>
    <p:extLst>
      <p:ext uri="{BB962C8B-B14F-4D97-AF65-F5344CB8AC3E}">
        <p14:creationId xmlns:p14="http://schemas.microsoft.com/office/powerpoint/2010/main" val="318042732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056313" y="274638"/>
            <a:ext cx="1865312" cy="6196012"/>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5446713" cy="6196012"/>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0"/>
          <p:cNvSpPr>
            <a:spLocks noGrp="1" noChangeArrowheads="1"/>
          </p:cNvSpPr>
          <p:nvPr>
            <p:ph type="sldNum" idx="11"/>
          </p:nvPr>
        </p:nvSpPr>
        <p:spPr>
          <a:ln/>
        </p:spPr>
        <p:txBody>
          <a:bodyPr/>
          <a:lstStyle>
            <a:lvl1pPr>
              <a:defRPr/>
            </a:lvl1pPr>
          </a:lstStyle>
          <a:p>
            <a:fld id="{C1E9EF44-9652-41AC-A335-B2A648BE2D7C}" type="slidenum">
              <a:rPr lang="en-US" altLang="cs-CZ"/>
              <a:pPr/>
              <a:t>‹#›</a:t>
            </a:fld>
            <a:endParaRPr lang="en-US" altLang="cs-CZ"/>
          </a:p>
        </p:txBody>
      </p:sp>
    </p:spTree>
    <p:extLst>
      <p:ext uri="{BB962C8B-B14F-4D97-AF65-F5344CB8AC3E}">
        <p14:creationId xmlns:p14="http://schemas.microsoft.com/office/powerpoint/2010/main" val="2516624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69C4ECA5-78AF-474A-AF12-737F8C794685}" type="slidenum">
              <a:rPr lang="en-US" altLang="cs-CZ"/>
              <a:pPr/>
              <a:t>‹#›</a:t>
            </a:fld>
            <a:endParaRPr lang="en-US" altLang="cs-CZ"/>
          </a:p>
        </p:txBody>
      </p:sp>
    </p:spTree>
    <p:extLst>
      <p:ext uri="{BB962C8B-B14F-4D97-AF65-F5344CB8AC3E}">
        <p14:creationId xmlns:p14="http://schemas.microsoft.com/office/powerpoint/2010/main" val="88543949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0635D31A-AAE9-4E31-9A2A-1296314EE0F8}" type="slidenum">
              <a:rPr lang="en-US" altLang="cs-CZ"/>
              <a:pPr/>
              <a:t>‹#›</a:t>
            </a:fld>
            <a:endParaRPr lang="en-US" altLang="cs-CZ"/>
          </a:p>
        </p:txBody>
      </p:sp>
    </p:spTree>
    <p:extLst>
      <p:ext uri="{BB962C8B-B14F-4D97-AF65-F5344CB8AC3E}">
        <p14:creationId xmlns:p14="http://schemas.microsoft.com/office/powerpoint/2010/main" val="337358401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22CFACE4-AE33-42FD-8ACE-2507C4222862}" type="slidenum">
              <a:rPr lang="en-US" altLang="cs-CZ"/>
              <a:pPr/>
              <a:t>‹#›</a:t>
            </a:fld>
            <a:endParaRPr lang="en-US" altLang="cs-CZ"/>
          </a:p>
        </p:txBody>
      </p:sp>
    </p:spTree>
    <p:extLst>
      <p:ext uri="{BB962C8B-B14F-4D97-AF65-F5344CB8AC3E}">
        <p14:creationId xmlns:p14="http://schemas.microsoft.com/office/powerpoint/2010/main" val="509558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3656013"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265613" y="1600200"/>
            <a:ext cx="3656012"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2B926798-E397-4F65-9722-2F7EBA4231EE}" type="slidenum">
              <a:rPr lang="en-US" altLang="cs-CZ"/>
              <a:pPr/>
              <a:t>‹#›</a:t>
            </a:fld>
            <a:endParaRPr lang="en-US" altLang="cs-CZ"/>
          </a:p>
        </p:txBody>
      </p:sp>
    </p:spTree>
    <p:extLst>
      <p:ext uri="{BB962C8B-B14F-4D97-AF65-F5344CB8AC3E}">
        <p14:creationId xmlns:p14="http://schemas.microsoft.com/office/powerpoint/2010/main" val="259238111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8" name="Rectangle 11"/>
          <p:cNvSpPr>
            <a:spLocks noGrp="1" noChangeArrowheads="1"/>
          </p:cNvSpPr>
          <p:nvPr>
            <p:ph type="sldNum" idx="11"/>
          </p:nvPr>
        </p:nvSpPr>
        <p:spPr>
          <a:ln/>
        </p:spPr>
        <p:txBody>
          <a:bodyPr/>
          <a:lstStyle>
            <a:lvl1pPr>
              <a:defRPr/>
            </a:lvl1pPr>
          </a:lstStyle>
          <a:p>
            <a:fld id="{09828DAF-E7F0-413E-AC2B-B5C6B7A55AC5}" type="slidenum">
              <a:rPr lang="en-US" altLang="cs-CZ"/>
              <a:pPr/>
              <a:t>‹#›</a:t>
            </a:fld>
            <a:endParaRPr lang="en-US" altLang="cs-CZ"/>
          </a:p>
        </p:txBody>
      </p:sp>
    </p:spTree>
    <p:extLst>
      <p:ext uri="{BB962C8B-B14F-4D97-AF65-F5344CB8AC3E}">
        <p14:creationId xmlns:p14="http://schemas.microsoft.com/office/powerpoint/2010/main" val="221450260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4" name="Rectangle 11"/>
          <p:cNvSpPr>
            <a:spLocks noGrp="1" noChangeArrowheads="1"/>
          </p:cNvSpPr>
          <p:nvPr>
            <p:ph type="sldNum" idx="11"/>
          </p:nvPr>
        </p:nvSpPr>
        <p:spPr>
          <a:ln/>
        </p:spPr>
        <p:txBody>
          <a:bodyPr/>
          <a:lstStyle>
            <a:lvl1pPr>
              <a:defRPr/>
            </a:lvl1pPr>
          </a:lstStyle>
          <a:p>
            <a:fld id="{19227AAE-276C-4765-A840-8AA1D1D2A513}" type="slidenum">
              <a:rPr lang="en-US" altLang="cs-CZ"/>
              <a:pPr/>
              <a:t>‹#›</a:t>
            </a:fld>
            <a:endParaRPr lang="en-US" altLang="cs-CZ"/>
          </a:p>
        </p:txBody>
      </p:sp>
    </p:spTree>
    <p:extLst>
      <p:ext uri="{BB962C8B-B14F-4D97-AF65-F5344CB8AC3E}">
        <p14:creationId xmlns:p14="http://schemas.microsoft.com/office/powerpoint/2010/main" val="36969602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3" name="Rectangle 11"/>
          <p:cNvSpPr>
            <a:spLocks noGrp="1" noChangeArrowheads="1"/>
          </p:cNvSpPr>
          <p:nvPr>
            <p:ph type="sldNum" idx="11"/>
          </p:nvPr>
        </p:nvSpPr>
        <p:spPr>
          <a:ln/>
        </p:spPr>
        <p:txBody>
          <a:bodyPr/>
          <a:lstStyle>
            <a:lvl1pPr>
              <a:defRPr/>
            </a:lvl1pPr>
          </a:lstStyle>
          <a:p>
            <a:fld id="{4963BEDD-1666-4E1F-933C-70CDDE0FB7BC}" type="slidenum">
              <a:rPr lang="en-US" altLang="cs-CZ"/>
              <a:pPr/>
              <a:t>‹#›</a:t>
            </a:fld>
            <a:endParaRPr lang="en-US" altLang="cs-CZ"/>
          </a:p>
        </p:txBody>
      </p:sp>
    </p:spTree>
    <p:extLst>
      <p:ext uri="{BB962C8B-B14F-4D97-AF65-F5344CB8AC3E}">
        <p14:creationId xmlns:p14="http://schemas.microsoft.com/office/powerpoint/2010/main" val="3839305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0F0D57A5-6663-4F54-AFEA-F0ECDFEDB458}" type="slidenum">
              <a:rPr lang="en-US" altLang="cs-CZ"/>
              <a:pPr/>
              <a:t>‹#›</a:t>
            </a:fld>
            <a:endParaRPr lang="en-US" altLang="cs-CZ"/>
          </a:p>
        </p:txBody>
      </p:sp>
    </p:spTree>
    <p:extLst>
      <p:ext uri="{BB962C8B-B14F-4D97-AF65-F5344CB8AC3E}">
        <p14:creationId xmlns:p14="http://schemas.microsoft.com/office/powerpoint/2010/main" val="60394010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smtClean="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788E518F-6AAE-4C46-BDC2-4CB4EAFD0C82}" type="slidenum">
              <a:rPr lang="en-US" altLang="cs-CZ"/>
              <a:pPr/>
              <a:t>‹#›</a:t>
            </a:fld>
            <a:endParaRPr lang="en-US" altLang="cs-CZ"/>
          </a:p>
        </p:txBody>
      </p:sp>
    </p:spTree>
    <p:extLst>
      <p:ext uri="{BB962C8B-B14F-4D97-AF65-F5344CB8AC3E}">
        <p14:creationId xmlns:p14="http://schemas.microsoft.com/office/powerpoint/2010/main" val="13045041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70D1CEAE-DF34-49F7-9E66-E67A55995955}" type="slidenum">
              <a:rPr lang="en-US" altLang="cs-CZ"/>
              <a:pPr/>
              <a:t>‹#›</a:t>
            </a:fld>
            <a:endParaRPr lang="en-US" altLang="cs-CZ"/>
          </a:p>
        </p:txBody>
      </p:sp>
    </p:spTree>
    <p:extLst>
      <p:ext uri="{BB962C8B-B14F-4D97-AF65-F5344CB8AC3E}">
        <p14:creationId xmlns:p14="http://schemas.microsoft.com/office/powerpoint/2010/main" val="15397131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056313" y="274638"/>
            <a:ext cx="1865312" cy="6196012"/>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5446713" cy="6196012"/>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7EE4B23A-E01B-4EF1-A1A5-2512A1191645}" type="slidenum">
              <a:rPr lang="en-US" altLang="cs-CZ"/>
              <a:pPr/>
              <a:t>‹#›</a:t>
            </a:fld>
            <a:endParaRPr lang="en-US" altLang="cs-CZ"/>
          </a:p>
        </p:txBody>
      </p:sp>
    </p:spTree>
    <p:extLst>
      <p:ext uri="{BB962C8B-B14F-4D97-AF65-F5344CB8AC3E}">
        <p14:creationId xmlns:p14="http://schemas.microsoft.com/office/powerpoint/2010/main" val="18575737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cs-CZ"/>
          </a:p>
        </p:txBody>
      </p:sp>
      <p:sp>
        <p:nvSpPr>
          <p:cNvPr id="4"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0EE5E63D-3811-4A1A-A190-EA8FB42687A0}" type="slidenum">
              <a:rPr lang="en-US" altLang="cs-CZ"/>
              <a:pPr/>
              <a:t>‹#›</a:t>
            </a:fld>
            <a:endParaRPr lang="en-US" altLang="cs-CZ"/>
          </a:p>
        </p:txBody>
      </p:sp>
    </p:spTree>
    <p:extLst>
      <p:ext uri="{BB962C8B-B14F-4D97-AF65-F5344CB8AC3E}">
        <p14:creationId xmlns:p14="http://schemas.microsoft.com/office/powerpoint/2010/main" val="38235514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36B15940-0624-408B-995A-C632C2D06D9E}" type="slidenum">
              <a:rPr lang="en-US" altLang="cs-CZ"/>
              <a:pPr/>
              <a:t>‹#›</a:t>
            </a:fld>
            <a:endParaRPr lang="en-US" altLang="cs-CZ"/>
          </a:p>
        </p:txBody>
      </p:sp>
    </p:spTree>
    <p:extLst>
      <p:ext uri="{BB962C8B-B14F-4D97-AF65-F5344CB8AC3E}">
        <p14:creationId xmlns:p14="http://schemas.microsoft.com/office/powerpoint/2010/main" val="267836508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D5F666A8-1CBB-4DFD-A5E1-1DD1189BE799}" type="slidenum">
              <a:rPr lang="en-US" altLang="cs-CZ"/>
              <a:pPr/>
              <a:t>‹#›</a:t>
            </a:fld>
            <a:endParaRPr lang="en-US" altLang="cs-CZ"/>
          </a:p>
        </p:txBody>
      </p:sp>
    </p:spTree>
    <p:extLst>
      <p:ext uri="{BB962C8B-B14F-4D97-AF65-F5344CB8AC3E}">
        <p14:creationId xmlns:p14="http://schemas.microsoft.com/office/powerpoint/2010/main" val="94080977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3656013"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265613" y="1600200"/>
            <a:ext cx="3656012"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291C232E-F084-4DF0-8F7D-2A025F6A3545}" type="slidenum">
              <a:rPr lang="en-US" altLang="cs-CZ"/>
              <a:pPr/>
              <a:t>‹#›</a:t>
            </a:fld>
            <a:endParaRPr lang="en-US" altLang="cs-CZ"/>
          </a:p>
        </p:txBody>
      </p:sp>
    </p:spTree>
    <p:extLst>
      <p:ext uri="{BB962C8B-B14F-4D97-AF65-F5344CB8AC3E}">
        <p14:creationId xmlns:p14="http://schemas.microsoft.com/office/powerpoint/2010/main" val="7423052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8" name="Rectangle 11"/>
          <p:cNvSpPr>
            <a:spLocks noGrp="1" noChangeArrowheads="1"/>
          </p:cNvSpPr>
          <p:nvPr>
            <p:ph type="sldNum" idx="11"/>
          </p:nvPr>
        </p:nvSpPr>
        <p:spPr>
          <a:ln/>
        </p:spPr>
        <p:txBody>
          <a:bodyPr/>
          <a:lstStyle>
            <a:lvl1pPr>
              <a:defRPr/>
            </a:lvl1pPr>
          </a:lstStyle>
          <a:p>
            <a:fld id="{548BD5B5-0242-48D8-AA0D-15B5608A37BC}" type="slidenum">
              <a:rPr lang="en-US" altLang="cs-CZ"/>
              <a:pPr/>
              <a:t>‹#›</a:t>
            </a:fld>
            <a:endParaRPr lang="en-US" altLang="cs-CZ"/>
          </a:p>
        </p:txBody>
      </p:sp>
    </p:spTree>
    <p:extLst>
      <p:ext uri="{BB962C8B-B14F-4D97-AF65-F5344CB8AC3E}">
        <p14:creationId xmlns:p14="http://schemas.microsoft.com/office/powerpoint/2010/main" val="91950020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4" name="Rectangle 11"/>
          <p:cNvSpPr>
            <a:spLocks noGrp="1" noChangeArrowheads="1"/>
          </p:cNvSpPr>
          <p:nvPr>
            <p:ph type="sldNum" idx="11"/>
          </p:nvPr>
        </p:nvSpPr>
        <p:spPr>
          <a:ln/>
        </p:spPr>
        <p:txBody>
          <a:bodyPr/>
          <a:lstStyle>
            <a:lvl1pPr>
              <a:defRPr/>
            </a:lvl1pPr>
          </a:lstStyle>
          <a:p>
            <a:fld id="{97897256-62EB-4713-B647-B881B91CDF67}" type="slidenum">
              <a:rPr lang="en-US" altLang="cs-CZ"/>
              <a:pPr/>
              <a:t>‹#›</a:t>
            </a:fld>
            <a:endParaRPr lang="en-US" altLang="cs-CZ"/>
          </a:p>
        </p:txBody>
      </p:sp>
    </p:spTree>
    <p:extLst>
      <p:ext uri="{BB962C8B-B14F-4D97-AF65-F5344CB8AC3E}">
        <p14:creationId xmlns:p14="http://schemas.microsoft.com/office/powerpoint/2010/main" val="147712301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3" name="Rectangle 11"/>
          <p:cNvSpPr>
            <a:spLocks noGrp="1" noChangeArrowheads="1"/>
          </p:cNvSpPr>
          <p:nvPr>
            <p:ph type="sldNum" idx="11"/>
          </p:nvPr>
        </p:nvSpPr>
        <p:spPr>
          <a:ln/>
        </p:spPr>
        <p:txBody>
          <a:bodyPr/>
          <a:lstStyle>
            <a:lvl1pPr>
              <a:defRPr/>
            </a:lvl1pPr>
          </a:lstStyle>
          <a:p>
            <a:fld id="{E727914E-C9C2-4BBF-BE95-EAAA69EF7EDE}" type="slidenum">
              <a:rPr lang="en-US" altLang="cs-CZ"/>
              <a:pPr/>
              <a:t>‹#›</a:t>
            </a:fld>
            <a:endParaRPr lang="en-US" altLang="cs-CZ"/>
          </a:p>
        </p:txBody>
      </p:sp>
    </p:spTree>
    <p:extLst>
      <p:ext uri="{BB962C8B-B14F-4D97-AF65-F5344CB8AC3E}">
        <p14:creationId xmlns:p14="http://schemas.microsoft.com/office/powerpoint/2010/main" val="340899473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32980295-E672-4AF0-A3F7-04AF73A3034B}" type="slidenum">
              <a:rPr lang="en-US" altLang="cs-CZ"/>
              <a:pPr/>
              <a:t>‹#›</a:t>
            </a:fld>
            <a:endParaRPr lang="en-US" altLang="cs-CZ"/>
          </a:p>
        </p:txBody>
      </p:sp>
    </p:spTree>
    <p:extLst>
      <p:ext uri="{BB962C8B-B14F-4D97-AF65-F5344CB8AC3E}">
        <p14:creationId xmlns:p14="http://schemas.microsoft.com/office/powerpoint/2010/main" val="317513173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smtClean="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456DE2E3-BA97-4EEA-B5A5-8E9ED0C47A39}" type="slidenum">
              <a:rPr lang="en-US" altLang="cs-CZ"/>
              <a:pPr/>
              <a:t>‹#›</a:t>
            </a:fld>
            <a:endParaRPr lang="en-US" altLang="cs-CZ"/>
          </a:p>
        </p:txBody>
      </p:sp>
    </p:spTree>
    <p:extLst>
      <p:ext uri="{BB962C8B-B14F-4D97-AF65-F5344CB8AC3E}">
        <p14:creationId xmlns:p14="http://schemas.microsoft.com/office/powerpoint/2010/main" val="309312490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D66DB3DB-29BA-48B1-BD0F-CFF0746E3648}" type="slidenum">
              <a:rPr lang="en-US" altLang="cs-CZ"/>
              <a:pPr/>
              <a:t>‹#›</a:t>
            </a:fld>
            <a:endParaRPr lang="en-US" altLang="cs-CZ"/>
          </a:p>
        </p:txBody>
      </p:sp>
    </p:spTree>
    <p:extLst>
      <p:ext uri="{BB962C8B-B14F-4D97-AF65-F5344CB8AC3E}">
        <p14:creationId xmlns:p14="http://schemas.microsoft.com/office/powerpoint/2010/main" val="230261674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056313" y="274638"/>
            <a:ext cx="1865312" cy="6196012"/>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5446713" cy="6196012"/>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C998D329-8D97-44DF-B99F-84A477A20A1A}" type="slidenum">
              <a:rPr lang="en-US" altLang="cs-CZ"/>
              <a:pPr/>
              <a:t>‹#›</a:t>
            </a:fld>
            <a:endParaRPr lang="en-US" altLang="cs-CZ"/>
          </a:p>
        </p:txBody>
      </p:sp>
    </p:spTree>
    <p:extLst>
      <p:ext uri="{BB962C8B-B14F-4D97-AF65-F5344CB8AC3E}">
        <p14:creationId xmlns:p14="http://schemas.microsoft.com/office/powerpoint/2010/main" val="35194681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cs-CZ"/>
          </a:p>
        </p:txBody>
      </p:sp>
      <p:sp>
        <p:nvSpPr>
          <p:cNvPr id="4"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88D4D1B6-5C1D-4F87-AF86-AD4ADC09BD10}" type="slidenum">
              <a:rPr lang="en-US" altLang="cs-CZ"/>
              <a:pPr/>
              <a:t>‹#›</a:t>
            </a:fld>
            <a:endParaRPr lang="en-US" altLang="cs-CZ"/>
          </a:p>
        </p:txBody>
      </p:sp>
    </p:spTree>
    <p:extLst>
      <p:ext uri="{BB962C8B-B14F-4D97-AF65-F5344CB8AC3E}">
        <p14:creationId xmlns:p14="http://schemas.microsoft.com/office/powerpoint/2010/main" val="37738136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B9797F39-6ECF-452E-A84A-3E7E5EF7D66A}" type="slidenum">
              <a:rPr lang="en-US" altLang="cs-CZ"/>
              <a:pPr/>
              <a:t>‹#›</a:t>
            </a:fld>
            <a:endParaRPr lang="en-US" altLang="cs-CZ"/>
          </a:p>
        </p:txBody>
      </p:sp>
    </p:spTree>
    <p:extLst>
      <p:ext uri="{BB962C8B-B14F-4D97-AF65-F5344CB8AC3E}">
        <p14:creationId xmlns:p14="http://schemas.microsoft.com/office/powerpoint/2010/main" val="42603393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B103DD5D-7EAA-40D9-845B-7F540E202BC0}" type="slidenum">
              <a:rPr lang="en-US" altLang="cs-CZ"/>
              <a:pPr/>
              <a:t>‹#›</a:t>
            </a:fld>
            <a:endParaRPr lang="en-US" altLang="cs-CZ"/>
          </a:p>
        </p:txBody>
      </p:sp>
    </p:spTree>
    <p:extLst>
      <p:ext uri="{BB962C8B-B14F-4D97-AF65-F5344CB8AC3E}">
        <p14:creationId xmlns:p14="http://schemas.microsoft.com/office/powerpoint/2010/main" val="30910403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3656013"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265613" y="1600200"/>
            <a:ext cx="3656012"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755820FD-DE64-4367-B364-03C76D8D89D6}" type="slidenum">
              <a:rPr lang="en-US" altLang="cs-CZ"/>
              <a:pPr/>
              <a:t>‹#›</a:t>
            </a:fld>
            <a:endParaRPr lang="en-US" altLang="cs-CZ"/>
          </a:p>
        </p:txBody>
      </p:sp>
    </p:spTree>
    <p:extLst>
      <p:ext uri="{BB962C8B-B14F-4D97-AF65-F5344CB8AC3E}">
        <p14:creationId xmlns:p14="http://schemas.microsoft.com/office/powerpoint/2010/main" val="209345758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8" name="Rectangle 11"/>
          <p:cNvSpPr>
            <a:spLocks noGrp="1" noChangeArrowheads="1"/>
          </p:cNvSpPr>
          <p:nvPr>
            <p:ph type="sldNum" idx="11"/>
          </p:nvPr>
        </p:nvSpPr>
        <p:spPr>
          <a:ln/>
        </p:spPr>
        <p:txBody>
          <a:bodyPr/>
          <a:lstStyle>
            <a:lvl1pPr>
              <a:defRPr/>
            </a:lvl1pPr>
          </a:lstStyle>
          <a:p>
            <a:fld id="{0D5C2705-750E-4515-B7B3-23EBDD6E7E95}" type="slidenum">
              <a:rPr lang="en-US" altLang="cs-CZ"/>
              <a:pPr/>
              <a:t>‹#›</a:t>
            </a:fld>
            <a:endParaRPr lang="en-US" altLang="cs-CZ"/>
          </a:p>
        </p:txBody>
      </p:sp>
    </p:spTree>
    <p:extLst>
      <p:ext uri="{BB962C8B-B14F-4D97-AF65-F5344CB8AC3E}">
        <p14:creationId xmlns:p14="http://schemas.microsoft.com/office/powerpoint/2010/main" val="209367644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4" name="Rectangle 11"/>
          <p:cNvSpPr>
            <a:spLocks noGrp="1" noChangeArrowheads="1"/>
          </p:cNvSpPr>
          <p:nvPr>
            <p:ph type="sldNum" idx="11"/>
          </p:nvPr>
        </p:nvSpPr>
        <p:spPr>
          <a:ln/>
        </p:spPr>
        <p:txBody>
          <a:bodyPr/>
          <a:lstStyle>
            <a:lvl1pPr>
              <a:defRPr/>
            </a:lvl1pPr>
          </a:lstStyle>
          <a:p>
            <a:fld id="{6B7CDAA0-F86E-4865-91CE-08C834438C5C}" type="slidenum">
              <a:rPr lang="en-US" altLang="cs-CZ"/>
              <a:pPr/>
              <a:t>‹#›</a:t>
            </a:fld>
            <a:endParaRPr lang="en-US" altLang="cs-CZ"/>
          </a:p>
        </p:txBody>
      </p:sp>
    </p:spTree>
    <p:extLst>
      <p:ext uri="{BB962C8B-B14F-4D97-AF65-F5344CB8AC3E}">
        <p14:creationId xmlns:p14="http://schemas.microsoft.com/office/powerpoint/2010/main" val="377117329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3" name="Rectangle 11"/>
          <p:cNvSpPr>
            <a:spLocks noGrp="1" noChangeArrowheads="1"/>
          </p:cNvSpPr>
          <p:nvPr>
            <p:ph type="sldNum" idx="11"/>
          </p:nvPr>
        </p:nvSpPr>
        <p:spPr>
          <a:ln/>
        </p:spPr>
        <p:txBody>
          <a:bodyPr/>
          <a:lstStyle>
            <a:lvl1pPr>
              <a:defRPr/>
            </a:lvl1pPr>
          </a:lstStyle>
          <a:p>
            <a:fld id="{029F076C-477F-4D9E-B388-48E291571D76}" type="slidenum">
              <a:rPr lang="en-US" altLang="cs-CZ"/>
              <a:pPr/>
              <a:t>‹#›</a:t>
            </a:fld>
            <a:endParaRPr lang="en-US" altLang="cs-CZ"/>
          </a:p>
        </p:txBody>
      </p:sp>
    </p:spTree>
    <p:extLst>
      <p:ext uri="{BB962C8B-B14F-4D97-AF65-F5344CB8AC3E}">
        <p14:creationId xmlns:p14="http://schemas.microsoft.com/office/powerpoint/2010/main" val="155485928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4C525031-5136-480E-943A-28A75625E231}" type="slidenum">
              <a:rPr lang="en-US" altLang="cs-CZ"/>
              <a:pPr/>
              <a:t>‹#›</a:t>
            </a:fld>
            <a:endParaRPr lang="en-US" altLang="cs-CZ"/>
          </a:p>
        </p:txBody>
      </p:sp>
    </p:spTree>
    <p:extLst>
      <p:ext uri="{BB962C8B-B14F-4D97-AF65-F5344CB8AC3E}">
        <p14:creationId xmlns:p14="http://schemas.microsoft.com/office/powerpoint/2010/main" val="158770534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smtClean="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9F93AFB9-1D7D-4F36-AF4A-02B9C86108A5}" type="slidenum">
              <a:rPr lang="en-US" altLang="cs-CZ"/>
              <a:pPr/>
              <a:t>‹#›</a:t>
            </a:fld>
            <a:endParaRPr lang="en-US" altLang="cs-CZ"/>
          </a:p>
        </p:txBody>
      </p:sp>
    </p:spTree>
    <p:extLst>
      <p:ext uri="{BB962C8B-B14F-4D97-AF65-F5344CB8AC3E}">
        <p14:creationId xmlns:p14="http://schemas.microsoft.com/office/powerpoint/2010/main" val="2826750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65E74793-3233-4ABC-9DE4-6286175600C4}" type="slidenum">
              <a:rPr lang="en-US" altLang="cs-CZ"/>
              <a:pPr/>
              <a:t>‹#›</a:t>
            </a:fld>
            <a:endParaRPr lang="en-US" altLang="cs-CZ"/>
          </a:p>
        </p:txBody>
      </p:sp>
    </p:spTree>
    <p:extLst>
      <p:ext uri="{BB962C8B-B14F-4D97-AF65-F5344CB8AC3E}">
        <p14:creationId xmlns:p14="http://schemas.microsoft.com/office/powerpoint/2010/main" val="42833890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056313" y="274638"/>
            <a:ext cx="1865312" cy="6196012"/>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5446713" cy="6196012"/>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10"/>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D92AE300-EB79-437D-B92A-36E4C9786427}" type="slidenum">
              <a:rPr lang="en-US" altLang="cs-CZ"/>
              <a:pPr/>
              <a:t>‹#›</a:t>
            </a:fld>
            <a:endParaRPr lang="en-US" altLang="cs-CZ"/>
          </a:p>
        </p:txBody>
      </p:sp>
    </p:spTree>
    <p:extLst>
      <p:ext uri="{BB962C8B-B14F-4D97-AF65-F5344CB8AC3E}">
        <p14:creationId xmlns:p14="http://schemas.microsoft.com/office/powerpoint/2010/main" val="367136944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DA91A81B-B9CF-4B6C-B041-BA1EC6B824B2}" type="slidenum">
              <a:rPr lang="en-US" altLang="cs-CZ"/>
              <a:pPr/>
              <a:t>‹#›</a:t>
            </a:fld>
            <a:endParaRPr lang="en-US" altLang="cs-CZ"/>
          </a:p>
        </p:txBody>
      </p:sp>
    </p:spTree>
    <p:extLst>
      <p:ext uri="{BB962C8B-B14F-4D97-AF65-F5344CB8AC3E}">
        <p14:creationId xmlns:p14="http://schemas.microsoft.com/office/powerpoint/2010/main" val="390700430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8050719E-F531-494F-ABD9-8BF074A3834A}" type="slidenum">
              <a:rPr lang="en-US" altLang="cs-CZ"/>
              <a:pPr/>
              <a:t>‹#›</a:t>
            </a:fld>
            <a:endParaRPr lang="en-US" altLang="cs-CZ"/>
          </a:p>
        </p:txBody>
      </p:sp>
    </p:spTree>
    <p:extLst>
      <p:ext uri="{BB962C8B-B14F-4D97-AF65-F5344CB8AC3E}">
        <p14:creationId xmlns:p14="http://schemas.microsoft.com/office/powerpoint/2010/main" val="197593747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70B0C130-D758-48CE-98B0-86DA75D66741}" type="slidenum">
              <a:rPr lang="en-US" altLang="cs-CZ"/>
              <a:pPr/>
              <a:t>‹#›</a:t>
            </a:fld>
            <a:endParaRPr lang="en-US" altLang="cs-CZ"/>
          </a:p>
        </p:txBody>
      </p:sp>
    </p:spTree>
    <p:extLst>
      <p:ext uri="{BB962C8B-B14F-4D97-AF65-F5344CB8AC3E}">
        <p14:creationId xmlns:p14="http://schemas.microsoft.com/office/powerpoint/2010/main" val="356500847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3656013"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265613" y="1600200"/>
            <a:ext cx="3656012"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DEC9C3EB-3DBF-4C37-B70A-0132286E5E55}" type="slidenum">
              <a:rPr lang="en-US" altLang="cs-CZ"/>
              <a:pPr/>
              <a:t>‹#›</a:t>
            </a:fld>
            <a:endParaRPr lang="en-US" altLang="cs-CZ"/>
          </a:p>
        </p:txBody>
      </p:sp>
    </p:spTree>
    <p:extLst>
      <p:ext uri="{BB962C8B-B14F-4D97-AF65-F5344CB8AC3E}">
        <p14:creationId xmlns:p14="http://schemas.microsoft.com/office/powerpoint/2010/main" val="199593452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8" name="Rectangle 11"/>
          <p:cNvSpPr>
            <a:spLocks noGrp="1" noChangeArrowheads="1"/>
          </p:cNvSpPr>
          <p:nvPr>
            <p:ph type="sldNum" idx="11"/>
          </p:nvPr>
        </p:nvSpPr>
        <p:spPr>
          <a:ln/>
        </p:spPr>
        <p:txBody>
          <a:bodyPr/>
          <a:lstStyle>
            <a:lvl1pPr>
              <a:defRPr/>
            </a:lvl1pPr>
          </a:lstStyle>
          <a:p>
            <a:fld id="{096CE4C5-1297-46D2-B367-3552CB90A268}" type="slidenum">
              <a:rPr lang="en-US" altLang="cs-CZ"/>
              <a:pPr/>
              <a:t>‹#›</a:t>
            </a:fld>
            <a:endParaRPr lang="en-US" altLang="cs-CZ"/>
          </a:p>
        </p:txBody>
      </p:sp>
    </p:spTree>
    <p:extLst>
      <p:ext uri="{BB962C8B-B14F-4D97-AF65-F5344CB8AC3E}">
        <p14:creationId xmlns:p14="http://schemas.microsoft.com/office/powerpoint/2010/main" val="101791899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4" name="Rectangle 11"/>
          <p:cNvSpPr>
            <a:spLocks noGrp="1" noChangeArrowheads="1"/>
          </p:cNvSpPr>
          <p:nvPr>
            <p:ph type="sldNum" idx="11"/>
          </p:nvPr>
        </p:nvSpPr>
        <p:spPr>
          <a:ln/>
        </p:spPr>
        <p:txBody>
          <a:bodyPr/>
          <a:lstStyle>
            <a:lvl1pPr>
              <a:defRPr/>
            </a:lvl1pPr>
          </a:lstStyle>
          <a:p>
            <a:fld id="{780A21F4-F8F6-4AC9-93DD-3941027CA4A5}" type="slidenum">
              <a:rPr lang="en-US" altLang="cs-CZ"/>
              <a:pPr/>
              <a:t>‹#›</a:t>
            </a:fld>
            <a:endParaRPr lang="en-US" altLang="cs-CZ"/>
          </a:p>
        </p:txBody>
      </p:sp>
    </p:spTree>
    <p:extLst>
      <p:ext uri="{BB962C8B-B14F-4D97-AF65-F5344CB8AC3E}">
        <p14:creationId xmlns:p14="http://schemas.microsoft.com/office/powerpoint/2010/main" val="26705691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3" name="Rectangle 11"/>
          <p:cNvSpPr>
            <a:spLocks noGrp="1" noChangeArrowheads="1"/>
          </p:cNvSpPr>
          <p:nvPr>
            <p:ph type="sldNum" idx="11"/>
          </p:nvPr>
        </p:nvSpPr>
        <p:spPr>
          <a:ln/>
        </p:spPr>
        <p:txBody>
          <a:bodyPr/>
          <a:lstStyle>
            <a:lvl1pPr>
              <a:defRPr/>
            </a:lvl1pPr>
          </a:lstStyle>
          <a:p>
            <a:fld id="{47DB8466-8CA0-4B5E-99EC-DAF1BD11358B}" type="slidenum">
              <a:rPr lang="en-US" altLang="cs-CZ"/>
              <a:pPr/>
              <a:t>‹#›</a:t>
            </a:fld>
            <a:endParaRPr lang="en-US" altLang="cs-CZ"/>
          </a:p>
        </p:txBody>
      </p:sp>
    </p:spTree>
    <p:extLst>
      <p:ext uri="{BB962C8B-B14F-4D97-AF65-F5344CB8AC3E}">
        <p14:creationId xmlns:p14="http://schemas.microsoft.com/office/powerpoint/2010/main" val="85799249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6C48395C-3866-4DF3-B2D6-B065025987BA}" type="slidenum">
              <a:rPr lang="en-US" altLang="cs-CZ"/>
              <a:pPr/>
              <a:t>‹#›</a:t>
            </a:fld>
            <a:endParaRPr lang="en-US" altLang="cs-CZ"/>
          </a:p>
        </p:txBody>
      </p:sp>
    </p:spTree>
    <p:extLst>
      <p:ext uri="{BB962C8B-B14F-4D97-AF65-F5344CB8AC3E}">
        <p14:creationId xmlns:p14="http://schemas.microsoft.com/office/powerpoint/2010/main" val="172680878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smtClean="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CC660D84-C6A4-4B9D-840E-CE71FC2242CA}" type="slidenum">
              <a:rPr lang="en-US" altLang="cs-CZ"/>
              <a:pPr/>
              <a:t>‹#›</a:t>
            </a:fld>
            <a:endParaRPr lang="en-US" altLang="cs-CZ"/>
          </a:p>
        </p:txBody>
      </p:sp>
    </p:spTree>
    <p:extLst>
      <p:ext uri="{BB962C8B-B14F-4D97-AF65-F5344CB8AC3E}">
        <p14:creationId xmlns:p14="http://schemas.microsoft.com/office/powerpoint/2010/main" val="196871972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D6CEBAC2-DD20-418C-9B1D-29755BA97D78}" type="slidenum">
              <a:rPr lang="en-US" altLang="cs-CZ"/>
              <a:pPr/>
              <a:t>‹#›</a:t>
            </a:fld>
            <a:endParaRPr lang="en-US" altLang="cs-CZ"/>
          </a:p>
        </p:txBody>
      </p:sp>
    </p:spTree>
    <p:extLst>
      <p:ext uri="{BB962C8B-B14F-4D97-AF65-F5344CB8AC3E}">
        <p14:creationId xmlns:p14="http://schemas.microsoft.com/office/powerpoint/2010/main" val="94574673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056313" y="274638"/>
            <a:ext cx="1865312" cy="6196012"/>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5446713" cy="6196012"/>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8A6F59A0-66F3-4920-AA12-0C897C29ACE6}" type="slidenum">
              <a:rPr lang="en-US" altLang="cs-CZ"/>
              <a:pPr/>
              <a:t>‹#›</a:t>
            </a:fld>
            <a:endParaRPr lang="en-US" altLang="cs-CZ"/>
          </a:p>
        </p:txBody>
      </p:sp>
    </p:spTree>
    <p:extLst>
      <p:ext uri="{BB962C8B-B14F-4D97-AF65-F5344CB8AC3E}">
        <p14:creationId xmlns:p14="http://schemas.microsoft.com/office/powerpoint/2010/main" val="339103088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A6597A9E-8D1E-448B-95CE-B8E28D0D7B06}" type="slidenum">
              <a:rPr lang="en-US" altLang="cs-CZ"/>
              <a:pPr/>
              <a:t>‹#›</a:t>
            </a:fld>
            <a:endParaRPr lang="en-US" altLang="cs-CZ"/>
          </a:p>
        </p:txBody>
      </p:sp>
    </p:spTree>
    <p:extLst>
      <p:ext uri="{BB962C8B-B14F-4D97-AF65-F5344CB8AC3E}">
        <p14:creationId xmlns:p14="http://schemas.microsoft.com/office/powerpoint/2010/main" val="99291736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D8852776-00BE-4E3C-BD57-4449D1E226A6}" type="slidenum">
              <a:rPr lang="en-US" altLang="cs-CZ"/>
              <a:pPr/>
              <a:t>‹#›</a:t>
            </a:fld>
            <a:endParaRPr lang="en-US" altLang="cs-CZ"/>
          </a:p>
        </p:txBody>
      </p:sp>
    </p:spTree>
    <p:extLst>
      <p:ext uri="{BB962C8B-B14F-4D97-AF65-F5344CB8AC3E}">
        <p14:creationId xmlns:p14="http://schemas.microsoft.com/office/powerpoint/2010/main" val="44486856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D57823BA-FF23-4B77-AB97-A7AC9C294B28}" type="slidenum">
              <a:rPr lang="en-US" altLang="cs-CZ"/>
              <a:pPr/>
              <a:t>‹#›</a:t>
            </a:fld>
            <a:endParaRPr lang="en-US" altLang="cs-CZ"/>
          </a:p>
        </p:txBody>
      </p:sp>
    </p:spTree>
    <p:extLst>
      <p:ext uri="{BB962C8B-B14F-4D97-AF65-F5344CB8AC3E}">
        <p14:creationId xmlns:p14="http://schemas.microsoft.com/office/powerpoint/2010/main" val="114571322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3656013"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265613" y="1600200"/>
            <a:ext cx="3656012"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6F28A0FA-5D1D-4F2F-9E6B-8E204C8E828D}" type="slidenum">
              <a:rPr lang="en-US" altLang="cs-CZ"/>
              <a:pPr/>
              <a:t>‹#›</a:t>
            </a:fld>
            <a:endParaRPr lang="en-US" altLang="cs-CZ"/>
          </a:p>
        </p:txBody>
      </p:sp>
    </p:spTree>
    <p:extLst>
      <p:ext uri="{BB962C8B-B14F-4D97-AF65-F5344CB8AC3E}">
        <p14:creationId xmlns:p14="http://schemas.microsoft.com/office/powerpoint/2010/main" val="304210254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8" name="Rectangle 11"/>
          <p:cNvSpPr>
            <a:spLocks noGrp="1" noChangeArrowheads="1"/>
          </p:cNvSpPr>
          <p:nvPr>
            <p:ph type="sldNum" idx="11"/>
          </p:nvPr>
        </p:nvSpPr>
        <p:spPr>
          <a:ln/>
        </p:spPr>
        <p:txBody>
          <a:bodyPr/>
          <a:lstStyle>
            <a:lvl1pPr>
              <a:defRPr/>
            </a:lvl1pPr>
          </a:lstStyle>
          <a:p>
            <a:fld id="{35BE2900-308E-49D2-8A1D-A524FF88DB61}" type="slidenum">
              <a:rPr lang="en-US" altLang="cs-CZ"/>
              <a:pPr/>
              <a:t>‹#›</a:t>
            </a:fld>
            <a:endParaRPr lang="en-US" altLang="cs-CZ"/>
          </a:p>
        </p:txBody>
      </p:sp>
    </p:spTree>
    <p:extLst>
      <p:ext uri="{BB962C8B-B14F-4D97-AF65-F5344CB8AC3E}">
        <p14:creationId xmlns:p14="http://schemas.microsoft.com/office/powerpoint/2010/main" val="396793873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4" name="Rectangle 11"/>
          <p:cNvSpPr>
            <a:spLocks noGrp="1" noChangeArrowheads="1"/>
          </p:cNvSpPr>
          <p:nvPr>
            <p:ph type="sldNum" idx="11"/>
          </p:nvPr>
        </p:nvSpPr>
        <p:spPr>
          <a:ln/>
        </p:spPr>
        <p:txBody>
          <a:bodyPr/>
          <a:lstStyle>
            <a:lvl1pPr>
              <a:defRPr/>
            </a:lvl1pPr>
          </a:lstStyle>
          <a:p>
            <a:fld id="{C4782B8B-9D6C-450B-B230-715758D125BF}" type="slidenum">
              <a:rPr lang="en-US" altLang="cs-CZ"/>
              <a:pPr/>
              <a:t>‹#›</a:t>
            </a:fld>
            <a:endParaRPr lang="en-US" altLang="cs-CZ"/>
          </a:p>
        </p:txBody>
      </p:sp>
    </p:spTree>
    <p:extLst>
      <p:ext uri="{BB962C8B-B14F-4D97-AF65-F5344CB8AC3E}">
        <p14:creationId xmlns:p14="http://schemas.microsoft.com/office/powerpoint/2010/main" val="354088429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3" name="Rectangle 11"/>
          <p:cNvSpPr>
            <a:spLocks noGrp="1" noChangeArrowheads="1"/>
          </p:cNvSpPr>
          <p:nvPr>
            <p:ph type="sldNum" idx="11"/>
          </p:nvPr>
        </p:nvSpPr>
        <p:spPr>
          <a:ln/>
        </p:spPr>
        <p:txBody>
          <a:bodyPr/>
          <a:lstStyle>
            <a:lvl1pPr>
              <a:defRPr/>
            </a:lvl1pPr>
          </a:lstStyle>
          <a:p>
            <a:fld id="{A201C623-B2F9-422A-AA08-F9C4B8D99A39}" type="slidenum">
              <a:rPr lang="en-US" altLang="cs-CZ"/>
              <a:pPr/>
              <a:t>‹#›</a:t>
            </a:fld>
            <a:endParaRPr lang="en-US" altLang="cs-CZ"/>
          </a:p>
        </p:txBody>
      </p:sp>
    </p:spTree>
    <p:extLst>
      <p:ext uri="{BB962C8B-B14F-4D97-AF65-F5344CB8AC3E}">
        <p14:creationId xmlns:p14="http://schemas.microsoft.com/office/powerpoint/2010/main" val="211727094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CE0F44BF-22C9-4072-BCE6-48C46F606A07}" type="slidenum">
              <a:rPr lang="en-US" altLang="cs-CZ"/>
              <a:pPr/>
              <a:t>‹#›</a:t>
            </a:fld>
            <a:endParaRPr lang="en-US" altLang="cs-CZ"/>
          </a:p>
        </p:txBody>
      </p:sp>
    </p:spTree>
    <p:extLst>
      <p:ext uri="{BB962C8B-B14F-4D97-AF65-F5344CB8AC3E}">
        <p14:creationId xmlns:p14="http://schemas.microsoft.com/office/powerpoint/2010/main" val="192212279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smtClean="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6" name="Rectangle 11"/>
          <p:cNvSpPr>
            <a:spLocks noGrp="1" noChangeArrowheads="1"/>
          </p:cNvSpPr>
          <p:nvPr>
            <p:ph type="sldNum" idx="11"/>
          </p:nvPr>
        </p:nvSpPr>
        <p:spPr>
          <a:ln/>
        </p:spPr>
        <p:txBody>
          <a:bodyPr/>
          <a:lstStyle>
            <a:lvl1pPr>
              <a:defRPr/>
            </a:lvl1pPr>
          </a:lstStyle>
          <a:p>
            <a:fld id="{BB16F08D-B134-4020-96DD-E59A25BE1FA6}" type="slidenum">
              <a:rPr lang="en-US" altLang="cs-CZ"/>
              <a:pPr/>
              <a:t>‹#›</a:t>
            </a:fld>
            <a:endParaRPr lang="en-US" altLang="cs-CZ"/>
          </a:p>
        </p:txBody>
      </p:sp>
    </p:spTree>
    <p:extLst>
      <p:ext uri="{BB962C8B-B14F-4D97-AF65-F5344CB8AC3E}">
        <p14:creationId xmlns:p14="http://schemas.microsoft.com/office/powerpoint/2010/main" val="235630397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62DD37C6-8BDF-4DDE-8BC7-7549EDF5EC0D}" type="slidenum">
              <a:rPr lang="en-US" altLang="cs-CZ"/>
              <a:pPr/>
              <a:t>‹#›</a:t>
            </a:fld>
            <a:endParaRPr lang="en-US" altLang="cs-CZ"/>
          </a:p>
        </p:txBody>
      </p:sp>
    </p:spTree>
    <p:extLst>
      <p:ext uri="{BB962C8B-B14F-4D97-AF65-F5344CB8AC3E}">
        <p14:creationId xmlns:p14="http://schemas.microsoft.com/office/powerpoint/2010/main" val="276897622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056313" y="274638"/>
            <a:ext cx="1865312" cy="6196012"/>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5446713" cy="6196012"/>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9"/>
          <p:cNvSpPr>
            <a:spLocks noGrp="1" noChangeArrowheads="1"/>
          </p:cNvSpPr>
          <p:nvPr>
            <p:ph type="dt" idx="10"/>
          </p:nvPr>
        </p:nvSpPr>
        <p:spPr>
          <a:ln/>
        </p:spPr>
        <p:txBody>
          <a:bodyPr/>
          <a:lstStyle>
            <a:lvl1pPr>
              <a:defRPr/>
            </a:lvl1pPr>
          </a:lstStyle>
          <a:p>
            <a:pPr>
              <a:defRPr/>
            </a:pPr>
            <a:r>
              <a:rPr lang="cs-CZ"/>
              <a:t>04/23/14</a:t>
            </a:r>
            <a:endParaRPr lang="en-US"/>
          </a:p>
        </p:txBody>
      </p:sp>
      <p:sp>
        <p:nvSpPr>
          <p:cNvPr id="5" name="Rectangle 11"/>
          <p:cNvSpPr>
            <a:spLocks noGrp="1" noChangeArrowheads="1"/>
          </p:cNvSpPr>
          <p:nvPr>
            <p:ph type="sldNum" idx="11"/>
          </p:nvPr>
        </p:nvSpPr>
        <p:spPr>
          <a:ln/>
        </p:spPr>
        <p:txBody>
          <a:bodyPr/>
          <a:lstStyle>
            <a:lvl1pPr>
              <a:defRPr/>
            </a:lvl1pPr>
          </a:lstStyle>
          <a:p>
            <a:fld id="{C4C9BCE9-4566-4192-9A86-74EAE9F3F39E}" type="slidenum">
              <a:rPr lang="en-US" altLang="cs-CZ"/>
              <a:pPr/>
              <a:t>‹#›</a:t>
            </a:fld>
            <a:endParaRPr lang="en-US" altLang="cs-CZ"/>
          </a:p>
        </p:txBody>
      </p:sp>
    </p:spTree>
    <p:extLst>
      <p:ext uri="{BB962C8B-B14F-4D97-AF65-F5344CB8AC3E}">
        <p14:creationId xmlns:p14="http://schemas.microsoft.com/office/powerpoint/2010/main" val="1230507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jp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1"/>
          <p:cNvSpPr>
            <a:spLocks noChangeArrowheads="1"/>
          </p:cNvSpPr>
          <p:nvPr/>
        </p:nvSpPr>
        <p:spPr bwMode="auto">
          <a:xfrm>
            <a:off x="381000" y="0"/>
            <a:ext cx="609600" cy="6858000"/>
          </a:xfrm>
          <a:prstGeom prst="rect">
            <a:avLst/>
          </a:prstGeom>
          <a:solidFill>
            <a:srgbClr val="AABBDF">
              <a:alpha val="54117"/>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027" name="Rectangle 2"/>
          <p:cNvSpPr>
            <a:spLocks noChangeArrowheads="1"/>
          </p:cNvSpPr>
          <p:nvPr/>
        </p:nvSpPr>
        <p:spPr bwMode="auto">
          <a:xfrm>
            <a:off x="276225" y="0"/>
            <a:ext cx="104775" cy="6858000"/>
          </a:xfrm>
          <a:prstGeom prst="rect">
            <a:avLst/>
          </a:prstGeom>
          <a:solidFill>
            <a:srgbClr val="CCD5EA">
              <a:alpha val="3607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028" name="Rectangle 3"/>
          <p:cNvSpPr>
            <a:spLocks noChangeArrowheads="1"/>
          </p:cNvSpPr>
          <p:nvPr/>
        </p:nvSpPr>
        <p:spPr bwMode="auto">
          <a:xfrm>
            <a:off x="990600" y="0"/>
            <a:ext cx="182563" cy="6858000"/>
          </a:xfrm>
          <a:prstGeom prst="rect">
            <a:avLst/>
          </a:prstGeom>
          <a:solidFill>
            <a:srgbClr val="CCD5EA">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029" name="Rectangle 4"/>
          <p:cNvSpPr>
            <a:spLocks noChangeArrowheads="1"/>
          </p:cNvSpPr>
          <p:nvPr/>
        </p:nvSpPr>
        <p:spPr bwMode="auto">
          <a:xfrm>
            <a:off x="1141413" y="0"/>
            <a:ext cx="230187" cy="6858000"/>
          </a:xfrm>
          <a:prstGeom prst="rect">
            <a:avLst/>
          </a:prstGeom>
          <a:solidFill>
            <a:srgbClr val="E7EBF5">
              <a:alpha val="7097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030" name="Line 5"/>
          <p:cNvSpPr>
            <a:spLocks noChangeShapeType="1"/>
          </p:cNvSpPr>
          <p:nvPr/>
        </p:nvSpPr>
        <p:spPr bwMode="auto">
          <a:xfrm>
            <a:off x="106363" y="0"/>
            <a:ext cx="1587" cy="6858000"/>
          </a:xfrm>
          <a:prstGeom prst="line">
            <a:avLst/>
          </a:prstGeom>
          <a:noFill/>
          <a:ln w="57240" cap="sq">
            <a:solidFill>
              <a:srgbClr val="AABBDF">
                <a:alpha val="72940"/>
              </a:srgbClr>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1031" name="Line 6"/>
          <p:cNvSpPr>
            <a:spLocks noChangeShapeType="1"/>
          </p:cNvSpPr>
          <p:nvPr/>
        </p:nvSpPr>
        <p:spPr bwMode="auto">
          <a:xfrm>
            <a:off x="914400" y="0"/>
            <a:ext cx="1588" cy="6858000"/>
          </a:xfrm>
          <a:prstGeom prst="line">
            <a:avLst/>
          </a:prstGeom>
          <a:noFill/>
          <a:ln w="57240" cap="sq">
            <a:solidFill>
              <a:srgbClr val="E7EBF5">
                <a:alpha val="83136"/>
              </a:srgbClr>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1032" name="Line 7"/>
          <p:cNvSpPr>
            <a:spLocks noChangeShapeType="1"/>
          </p:cNvSpPr>
          <p:nvPr/>
        </p:nvSpPr>
        <p:spPr bwMode="auto">
          <a:xfrm>
            <a:off x="854075" y="0"/>
            <a:ext cx="1588" cy="6858000"/>
          </a:xfrm>
          <a:prstGeom prst="line">
            <a:avLst/>
          </a:prstGeom>
          <a:noFill/>
          <a:ln w="57240" cap="sq">
            <a:solidFill>
              <a:srgbClr val="AABBDF"/>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1033" name="Line 8"/>
          <p:cNvSpPr>
            <a:spLocks noChangeShapeType="1"/>
          </p:cNvSpPr>
          <p:nvPr/>
        </p:nvSpPr>
        <p:spPr bwMode="auto">
          <a:xfrm>
            <a:off x="1727200" y="0"/>
            <a:ext cx="1588" cy="6858000"/>
          </a:xfrm>
          <a:prstGeom prst="line">
            <a:avLst/>
          </a:prstGeom>
          <a:noFill/>
          <a:ln w="28440" cap="sq">
            <a:solidFill>
              <a:srgbClr val="AABBDF">
                <a:alpha val="81960"/>
              </a:srgbClr>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1034" name="Line 9"/>
          <p:cNvSpPr>
            <a:spLocks noChangeShapeType="1"/>
          </p:cNvSpPr>
          <p:nvPr/>
        </p:nvSpPr>
        <p:spPr bwMode="auto">
          <a:xfrm>
            <a:off x="1066800" y="0"/>
            <a:ext cx="1588" cy="6858000"/>
          </a:xfrm>
          <a:prstGeom prst="line">
            <a:avLst/>
          </a:prstGeom>
          <a:noFill/>
          <a:ln w="9360" cap="sq">
            <a:solidFill>
              <a:srgbClr val="AABBDF"/>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1035" name="Line 10"/>
          <p:cNvSpPr>
            <a:spLocks noChangeShapeType="1"/>
          </p:cNvSpPr>
          <p:nvPr/>
        </p:nvSpPr>
        <p:spPr bwMode="auto">
          <a:xfrm>
            <a:off x="9113838" y="0"/>
            <a:ext cx="1587" cy="6858000"/>
          </a:xfrm>
          <a:prstGeom prst="line">
            <a:avLst/>
          </a:prstGeom>
          <a:noFill/>
          <a:ln w="57240" cap="sq">
            <a:solidFill>
              <a:srgbClr val="AABBDF"/>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1036" name="Rectangle 11"/>
          <p:cNvSpPr>
            <a:spLocks noChangeArrowheads="1"/>
          </p:cNvSpPr>
          <p:nvPr/>
        </p:nvSpPr>
        <p:spPr bwMode="auto">
          <a:xfrm>
            <a:off x="1219200" y="0"/>
            <a:ext cx="76200" cy="6858000"/>
          </a:xfrm>
          <a:prstGeom prst="rect">
            <a:avLst/>
          </a:prstGeom>
          <a:solidFill>
            <a:srgbClr val="AABBDF">
              <a:alpha val="50980"/>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037" name="Oval 12"/>
          <p:cNvSpPr>
            <a:spLocks noChangeArrowheads="1"/>
          </p:cNvSpPr>
          <p:nvPr/>
        </p:nvSpPr>
        <p:spPr bwMode="auto">
          <a:xfrm>
            <a:off x="609600" y="3429000"/>
            <a:ext cx="1295400" cy="1295400"/>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038" name="Oval 13"/>
          <p:cNvSpPr>
            <a:spLocks noChangeArrowheads="1"/>
          </p:cNvSpPr>
          <p:nvPr/>
        </p:nvSpPr>
        <p:spPr bwMode="auto">
          <a:xfrm>
            <a:off x="1309688" y="4867275"/>
            <a:ext cx="641350" cy="641350"/>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039" name="Oval 14"/>
          <p:cNvSpPr>
            <a:spLocks noChangeArrowheads="1"/>
          </p:cNvSpPr>
          <p:nvPr/>
        </p:nvSpPr>
        <p:spPr bwMode="auto">
          <a:xfrm>
            <a:off x="1090613" y="5500688"/>
            <a:ext cx="138112" cy="136525"/>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040" name="Oval 15"/>
          <p:cNvSpPr>
            <a:spLocks noChangeArrowheads="1"/>
          </p:cNvSpPr>
          <p:nvPr/>
        </p:nvSpPr>
        <p:spPr bwMode="auto">
          <a:xfrm>
            <a:off x="1663700" y="5788025"/>
            <a:ext cx="274638" cy="274638"/>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041" name="Oval 16"/>
          <p:cNvSpPr>
            <a:spLocks noChangeArrowheads="1"/>
          </p:cNvSpPr>
          <p:nvPr/>
        </p:nvSpPr>
        <p:spPr bwMode="auto">
          <a:xfrm>
            <a:off x="1905000" y="4495800"/>
            <a:ext cx="365125" cy="365125"/>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042" name="Rectangle 17"/>
          <p:cNvSpPr>
            <a:spLocks noGrp="1" noChangeArrowheads="1"/>
          </p:cNvSpPr>
          <p:nvPr>
            <p:ph type="title"/>
          </p:nvPr>
        </p:nvSpPr>
        <p:spPr bwMode="auto">
          <a:xfrm>
            <a:off x="457200" y="274638"/>
            <a:ext cx="746442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b" anchorCtr="0" compatLnSpc="1">
            <a:prstTxWarp prst="textNoShape">
              <a:avLst/>
            </a:prstTxWarp>
          </a:bodyPr>
          <a:lstStyle/>
          <a:p>
            <a:pPr lvl="0"/>
            <a:r>
              <a:rPr lang="en-GB" altLang="cs-CZ" smtClean="0"/>
              <a:t>Klepněte pro úpravu formátu titulního textu</a:t>
            </a:r>
          </a:p>
        </p:txBody>
      </p:sp>
      <p:sp>
        <p:nvSpPr>
          <p:cNvPr id="1043" name="Rectangle 18"/>
          <p:cNvSpPr>
            <a:spLocks noGrp="1" noChangeArrowheads="1"/>
          </p:cNvSpPr>
          <p:nvPr>
            <p:ph type="body" idx="1"/>
          </p:nvPr>
        </p:nvSpPr>
        <p:spPr bwMode="auto">
          <a:xfrm>
            <a:off x="457200" y="1600200"/>
            <a:ext cx="7464425"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cs-CZ" smtClean="0"/>
              <a:t>Klepněte pro úpravu formátu textu osnovy</a:t>
            </a:r>
          </a:p>
          <a:p>
            <a:pPr lvl="1"/>
            <a:r>
              <a:rPr lang="en-GB" altLang="cs-CZ" smtClean="0"/>
              <a:t>Druhá úroveň</a:t>
            </a:r>
          </a:p>
          <a:p>
            <a:pPr lvl="2"/>
            <a:r>
              <a:rPr lang="en-GB" altLang="cs-CZ" smtClean="0"/>
              <a:t>Třetí úroveň</a:t>
            </a:r>
          </a:p>
          <a:p>
            <a:pPr lvl="3"/>
            <a:r>
              <a:rPr lang="en-GB" altLang="cs-CZ" smtClean="0"/>
              <a:t>Čtvrtá úroveň osnovy</a:t>
            </a:r>
          </a:p>
          <a:p>
            <a:pPr lvl="4"/>
            <a:r>
              <a:rPr lang="en-GB" altLang="cs-CZ" smtClean="0"/>
              <a:t>Pátá úroveň osnovy</a:t>
            </a:r>
          </a:p>
          <a:p>
            <a:pPr lvl="4"/>
            <a:r>
              <a:rPr lang="en-GB" altLang="cs-CZ" smtClean="0"/>
              <a:t>Šestá úroveň</a:t>
            </a:r>
          </a:p>
          <a:p>
            <a:pPr lvl="4"/>
            <a:r>
              <a:rPr lang="en-GB" altLang="cs-CZ" smtClean="0"/>
              <a:t>Sedmá úroveň</a:t>
            </a:r>
          </a:p>
          <a:p>
            <a:pPr lvl="4"/>
            <a:r>
              <a:rPr lang="en-GB" altLang="cs-CZ" smtClean="0"/>
              <a:t>Osmá úroveň textu</a:t>
            </a:r>
          </a:p>
          <a:p>
            <a:pPr lvl="4"/>
            <a:r>
              <a:rPr lang="en-GB" altLang="cs-CZ" smtClean="0"/>
              <a:t>Devátá úroveň</a:t>
            </a:r>
          </a:p>
        </p:txBody>
      </p:sp>
      <p:sp>
        <p:nvSpPr>
          <p:cNvPr id="2" name="Rectangle 19"/>
          <p:cNvSpPr>
            <a:spLocks noGrp="1" noChangeArrowheads="1"/>
          </p:cNvSpPr>
          <p:nvPr>
            <p:ph type="dt"/>
          </p:nvPr>
        </p:nvSpPr>
        <p:spPr bwMode="auto">
          <a:xfrm>
            <a:off x="9097963" y="222250"/>
            <a:ext cx="2282825" cy="377825"/>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r" eaLnBrk="1" hangingPunct="1">
              <a:buClrTx/>
              <a:buSzPct val="100000"/>
              <a:buFontTx/>
              <a:buNone/>
              <a:tabLst>
                <a:tab pos="723900" algn="l"/>
                <a:tab pos="1447800" algn="l"/>
                <a:tab pos="2171700" algn="l"/>
              </a:tabLst>
              <a:defRPr sz="1200">
                <a:solidFill>
                  <a:srgbClr val="04617B"/>
                </a:solidFill>
                <a:latin typeface="Times New Roman" pitchFamily="16" charset="0"/>
                <a:ea typeface="Microsoft YaHei" charset="-122"/>
                <a:cs typeface="Arial Unicode MS" charset="0"/>
              </a:defRPr>
            </a:lvl1pPr>
          </a:lstStyle>
          <a:p>
            <a:pPr>
              <a:defRPr/>
            </a:pPr>
            <a:r>
              <a:rPr lang="cs-CZ"/>
              <a:t>04/23/14</a:t>
            </a:r>
            <a:endParaRPr lang="en-US"/>
          </a:p>
        </p:txBody>
      </p:sp>
      <p:sp>
        <p:nvSpPr>
          <p:cNvPr id="1045" name="Text Box 20"/>
          <p:cNvSpPr txBox="1">
            <a:spLocks noChangeArrowheads="1"/>
          </p:cNvSpPr>
          <p:nvPr/>
        </p:nvSpPr>
        <p:spPr bwMode="auto">
          <a:xfrm rot="5400000">
            <a:off x="7080251" y="4181475"/>
            <a:ext cx="36576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3" name="Rectangle 21"/>
          <p:cNvSpPr>
            <a:spLocks noGrp="1" noChangeArrowheads="1"/>
          </p:cNvSpPr>
          <p:nvPr>
            <p:ph type="sldNum"/>
          </p:nvPr>
        </p:nvSpPr>
        <p:spPr bwMode="auto">
          <a:xfrm>
            <a:off x="1325563" y="4929188"/>
            <a:ext cx="606425" cy="514350"/>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ctr" eaLnBrk="1" hangingPunct="1">
              <a:buSzPct val="100000"/>
              <a:defRPr sz="2800" b="1">
                <a:solidFill>
                  <a:srgbClr val="04617B"/>
                </a:solidFill>
                <a:latin typeface="Times New Roman" pitchFamily="16" charset="0"/>
                <a:cs typeface="Arial Unicode MS" charset="0"/>
              </a:defRPr>
            </a:lvl1pPr>
          </a:lstStyle>
          <a:p>
            <a:fld id="{2E0B0D5B-67FE-488D-A5C5-F4446BD22BE9}" type="slidenum">
              <a:rPr lang="en-US" altLang="cs-CZ"/>
              <a:pPr/>
              <a:t>‹#›</a:t>
            </a:fld>
            <a:endParaRPr lang="en-US" altLang="cs-CZ"/>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hdr="0" ftr="0" dt="0"/>
  <p:txStyles>
    <p:titleStyle>
      <a:lvl1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2pPr>
      <a:lvl3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3pPr>
      <a:lvl4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4pPr>
      <a:lvl5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9pPr>
    </p:titleStyle>
    <p:bodyStyle>
      <a:lvl1pPr marL="342900" indent="-342900" algn="l" defTabSz="449263" rtl="0" eaLnBrk="0" fontAlgn="base" hangingPunct="0">
        <a:spcBef>
          <a:spcPts val="600"/>
        </a:spcBef>
        <a:spcAft>
          <a:spcPct val="0"/>
        </a:spcAft>
        <a:buClr>
          <a:srgbClr val="000000"/>
        </a:buClr>
        <a:buSzPct val="100000"/>
        <a:buFont typeface="Times New Roman" pitchFamily="16" charset="0"/>
        <a:defRPr sz="2400">
          <a:solidFill>
            <a:srgbClr val="000000"/>
          </a:solidFill>
          <a:latin typeface="+mn-lt"/>
          <a:ea typeface="+mn-ea"/>
          <a:cs typeface="+mn-cs"/>
        </a:defRPr>
      </a:lvl1pPr>
      <a:lvl2pPr marL="742950" indent="-285750" algn="l" defTabSz="449263" rtl="0" eaLnBrk="0" fontAlgn="base" hangingPunct="0">
        <a:spcBef>
          <a:spcPts val="525"/>
        </a:spcBef>
        <a:spcAft>
          <a:spcPct val="0"/>
        </a:spcAft>
        <a:buClr>
          <a:srgbClr val="000000"/>
        </a:buClr>
        <a:buSzPct val="100000"/>
        <a:buFont typeface="Times New Roman" pitchFamily="16" charset="0"/>
        <a:defRPr sz="2100">
          <a:solidFill>
            <a:srgbClr val="000000"/>
          </a:solidFill>
          <a:latin typeface="+mn-lt"/>
          <a:ea typeface="+mn-ea"/>
        </a:defRPr>
      </a:lvl2pPr>
      <a:lvl3pPr marL="11430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3pPr>
      <a:lvl4pPr marL="16002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4pPr>
      <a:lvl5pPr marL="20574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5pPr>
      <a:lvl6pPr marL="25146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6pPr>
      <a:lvl7pPr marL="29718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7pPr>
      <a:lvl8pPr marL="34290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8pPr>
      <a:lvl9pPr marL="38862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Line 1"/>
          <p:cNvSpPr>
            <a:spLocks noChangeShapeType="1"/>
          </p:cNvSpPr>
          <p:nvPr/>
        </p:nvSpPr>
        <p:spPr bwMode="auto">
          <a:xfrm>
            <a:off x="8763000" y="0"/>
            <a:ext cx="1588" cy="6858000"/>
          </a:xfrm>
          <a:prstGeom prst="line">
            <a:avLst/>
          </a:prstGeom>
          <a:noFill/>
          <a:ln w="38160" cap="sq">
            <a:solidFill>
              <a:srgbClr val="AABBDF">
                <a:alpha val="92940"/>
              </a:srgbClr>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2051" name="Line 2"/>
          <p:cNvSpPr>
            <a:spLocks noChangeShapeType="1"/>
          </p:cNvSpPr>
          <p:nvPr/>
        </p:nvSpPr>
        <p:spPr bwMode="auto">
          <a:xfrm>
            <a:off x="76200" y="0"/>
            <a:ext cx="1588" cy="6858000"/>
          </a:xfrm>
          <a:prstGeom prst="line">
            <a:avLst/>
          </a:prstGeom>
          <a:noFill/>
          <a:ln w="57240" cap="sq">
            <a:solidFill>
              <a:srgbClr val="AABBDF"/>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2052" name="Line 3"/>
          <p:cNvSpPr>
            <a:spLocks noChangeShapeType="1"/>
          </p:cNvSpPr>
          <p:nvPr/>
        </p:nvSpPr>
        <p:spPr bwMode="auto">
          <a:xfrm>
            <a:off x="8991600" y="0"/>
            <a:ext cx="1588" cy="6858000"/>
          </a:xfrm>
          <a:prstGeom prst="line">
            <a:avLst/>
          </a:prstGeom>
          <a:noFill/>
          <a:ln w="1908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2053" name="Rectangle 4"/>
          <p:cNvSpPr>
            <a:spLocks noChangeArrowheads="1"/>
          </p:cNvSpPr>
          <p:nvPr/>
        </p:nvSpPr>
        <p:spPr bwMode="auto">
          <a:xfrm>
            <a:off x="8839200" y="0"/>
            <a:ext cx="304800" cy="6858000"/>
          </a:xfrm>
          <a:prstGeom prst="rect">
            <a:avLst/>
          </a:prstGeom>
          <a:solidFill>
            <a:srgbClr val="AABBDF">
              <a:alpha val="87057"/>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2054" name="Line 5"/>
          <p:cNvSpPr>
            <a:spLocks noChangeShapeType="1"/>
          </p:cNvSpPr>
          <p:nvPr/>
        </p:nvSpPr>
        <p:spPr bwMode="auto">
          <a:xfrm>
            <a:off x="8915400" y="0"/>
            <a:ext cx="1588" cy="6858000"/>
          </a:xfrm>
          <a:prstGeom prst="line">
            <a:avLst/>
          </a:prstGeom>
          <a:noFill/>
          <a:ln w="936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2055" name="Oval 6"/>
          <p:cNvSpPr>
            <a:spLocks noChangeArrowheads="1"/>
          </p:cNvSpPr>
          <p:nvPr/>
        </p:nvSpPr>
        <p:spPr bwMode="auto">
          <a:xfrm>
            <a:off x="8156575" y="5715000"/>
            <a:ext cx="549275" cy="549275"/>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2056" name="Rectangle 7"/>
          <p:cNvSpPr>
            <a:spLocks noGrp="1" noChangeArrowheads="1"/>
          </p:cNvSpPr>
          <p:nvPr>
            <p:ph type="title"/>
          </p:nvPr>
        </p:nvSpPr>
        <p:spPr bwMode="auto">
          <a:xfrm>
            <a:off x="457200" y="274638"/>
            <a:ext cx="746442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b" anchorCtr="0" compatLnSpc="1">
            <a:prstTxWarp prst="textNoShape">
              <a:avLst/>
            </a:prstTxWarp>
          </a:bodyPr>
          <a:lstStyle/>
          <a:p>
            <a:pPr lvl="0"/>
            <a:r>
              <a:rPr lang="en-GB" altLang="cs-CZ" smtClean="0"/>
              <a:t>Klepněte pro úpravu formátu titulního textu</a:t>
            </a:r>
          </a:p>
        </p:txBody>
      </p:sp>
      <p:sp>
        <p:nvSpPr>
          <p:cNvPr id="2057" name="Rectangle 8"/>
          <p:cNvSpPr>
            <a:spLocks noGrp="1" noChangeArrowheads="1"/>
          </p:cNvSpPr>
          <p:nvPr>
            <p:ph type="body" idx="1"/>
          </p:nvPr>
        </p:nvSpPr>
        <p:spPr bwMode="auto">
          <a:xfrm>
            <a:off x="457200" y="1600200"/>
            <a:ext cx="7464425"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cs-CZ" smtClean="0"/>
              <a:t>Klepněte pro úpravu formátu textu osnovy</a:t>
            </a:r>
          </a:p>
          <a:p>
            <a:pPr lvl="1"/>
            <a:r>
              <a:rPr lang="en-GB" altLang="cs-CZ" smtClean="0"/>
              <a:t>Druhá úroveň</a:t>
            </a:r>
          </a:p>
          <a:p>
            <a:pPr lvl="2"/>
            <a:r>
              <a:rPr lang="en-GB" altLang="cs-CZ" smtClean="0"/>
              <a:t>Třetí úroveň</a:t>
            </a:r>
          </a:p>
          <a:p>
            <a:pPr lvl="3"/>
            <a:r>
              <a:rPr lang="en-GB" altLang="cs-CZ" smtClean="0"/>
              <a:t>Čtvrtá úroveň osnovy</a:t>
            </a:r>
          </a:p>
          <a:p>
            <a:pPr lvl="4"/>
            <a:r>
              <a:rPr lang="en-GB" altLang="cs-CZ" smtClean="0"/>
              <a:t>Pátá úroveň osnovy</a:t>
            </a:r>
          </a:p>
          <a:p>
            <a:pPr lvl="4"/>
            <a:r>
              <a:rPr lang="en-GB" altLang="cs-CZ" smtClean="0"/>
              <a:t>Šestá úroveň</a:t>
            </a:r>
          </a:p>
          <a:p>
            <a:pPr lvl="4"/>
            <a:r>
              <a:rPr lang="en-GB" altLang="cs-CZ" smtClean="0"/>
              <a:t>Sedmá úroveň</a:t>
            </a:r>
          </a:p>
          <a:p>
            <a:pPr lvl="4"/>
            <a:r>
              <a:rPr lang="en-GB" altLang="cs-CZ" smtClean="0"/>
              <a:t>Osmá úroveň textu</a:t>
            </a:r>
          </a:p>
          <a:p>
            <a:pPr lvl="4"/>
            <a:r>
              <a:rPr lang="en-GB" altLang="cs-CZ" smtClean="0"/>
              <a:t>Devátá úroveň</a:t>
            </a:r>
          </a:p>
        </p:txBody>
      </p:sp>
      <p:sp>
        <p:nvSpPr>
          <p:cNvPr id="2" name="Rectangle 9"/>
          <p:cNvSpPr>
            <a:spLocks noGrp="1" noChangeArrowheads="1"/>
          </p:cNvSpPr>
          <p:nvPr>
            <p:ph type="dt"/>
          </p:nvPr>
        </p:nvSpPr>
        <p:spPr bwMode="auto">
          <a:xfrm>
            <a:off x="8786813" y="268288"/>
            <a:ext cx="2008187" cy="381000"/>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r" eaLnBrk="1" hangingPunct="1">
              <a:buClrTx/>
              <a:buSzPct val="100000"/>
              <a:buFontTx/>
              <a:buNone/>
              <a:tabLst>
                <a:tab pos="723900" algn="l"/>
                <a:tab pos="1447800" algn="l"/>
              </a:tabLst>
              <a:defRPr sz="1200">
                <a:solidFill>
                  <a:srgbClr val="04617B"/>
                </a:solidFill>
                <a:latin typeface="Times New Roman" pitchFamily="16" charset="0"/>
                <a:ea typeface="Microsoft YaHei" charset="-122"/>
                <a:cs typeface="Arial Unicode MS" charset="0"/>
              </a:defRPr>
            </a:lvl1pPr>
          </a:lstStyle>
          <a:p>
            <a:pPr>
              <a:defRPr/>
            </a:pPr>
            <a:r>
              <a:rPr lang="cs-CZ"/>
              <a:t>04/23/14</a:t>
            </a:r>
            <a:endParaRPr lang="en-US"/>
          </a:p>
        </p:txBody>
      </p:sp>
      <p:sp>
        <p:nvSpPr>
          <p:cNvPr id="3082" name="Rectangle 10"/>
          <p:cNvSpPr>
            <a:spLocks noGrp="1" noChangeArrowheads="1"/>
          </p:cNvSpPr>
          <p:nvPr>
            <p:ph type="sldNum"/>
          </p:nvPr>
        </p:nvSpPr>
        <p:spPr bwMode="auto">
          <a:xfrm>
            <a:off x="8129588" y="5734050"/>
            <a:ext cx="606425" cy="517525"/>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ctr" eaLnBrk="1" hangingPunct="1">
              <a:buSzPct val="100000"/>
              <a:defRPr sz="2800" b="1">
                <a:solidFill>
                  <a:srgbClr val="04617B"/>
                </a:solidFill>
                <a:latin typeface="Times New Roman" pitchFamily="16" charset="0"/>
                <a:cs typeface="Arial Unicode MS" charset="0"/>
              </a:defRPr>
            </a:lvl1pPr>
          </a:lstStyle>
          <a:p>
            <a:fld id="{A3C1F220-34C1-4F5D-A2BF-6248A21D34EC}" type="slidenum">
              <a:rPr lang="en-US" altLang="cs-CZ"/>
              <a:pPr/>
              <a:t>‹#›</a:t>
            </a:fld>
            <a:endParaRPr lang="en-US" altLang="cs-CZ"/>
          </a:p>
        </p:txBody>
      </p:sp>
      <p:sp>
        <p:nvSpPr>
          <p:cNvPr id="2060" name="Text Box 11"/>
          <p:cNvSpPr txBox="1">
            <a:spLocks noChangeArrowheads="1"/>
          </p:cNvSpPr>
          <p:nvPr/>
        </p:nvSpPr>
        <p:spPr bwMode="auto">
          <a:xfrm rot="5400000">
            <a:off x="6992938" y="3736975"/>
            <a:ext cx="3200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hdr="0" ftr="0" dt="0"/>
  <p:txStyles>
    <p:titleStyle>
      <a:lvl1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2pPr>
      <a:lvl3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3pPr>
      <a:lvl4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4pPr>
      <a:lvl5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9pPr>
    </p:titleStyle>
    <p:bodyStyle>
      <a:lvl1pPr marL="342900" indent="-342900" algn="l" defTabSz="449263" rtl="0" eaLnBrk="0" fontAlgn="base" hangingPunct="0">
        <a:spcBef>
          <a:spcPts val="600"/>
        </a:spcBef>
        <a:spcAft>
          <a:spcPct val="0"/>
        </a:spcAft>
        <a:buClr>
          <a:srgbClr val="000000"/>
        </a:buClr>
        <a:buSzPct val="100000"/>
        <a:buFont typeface="Times New Roman" pitchFamily="16" charset="0"/>
        <a:defRPr sz="2400">
          <a:solidFill>
            <a:srgbClr val="000000"/>
          </a:solidFill>
          <a:latin typeface="+mn-lt"/>
          <a:ea typeface="+mn-ea"/>
          <a:cs typeface="+mn-cs"/>
        </a:defRPr>
      </a:lvl1pPr>
      <a:lvl2pPr marL="742950" indent="-285750" algn="l" defTabSz="449263" rtl="0" eaLnBrk="0" fontAlgn="base" hangingPunct="0">
        <a:spcBef>
          <a:spcPts val="525"/>
        </a:spcBef>
        <a:spcAft>
          <a:spcPct val="0"/>
        </a:spcAft>
        <a:buClr>
          <a:srgbClr val="000000"/>
        </a:buClr>
        <a:buSzPct val="100000"/>
        <a:buFont typeface="Times New Roman" pitchFamily="16" charset="0"/>
        <a:defRPr sz="2100">
          <a:solidFill>
            <a:srgbClr val="000000"/>
          </a:solidFill>
          <a:latin typeface="+mn-lt"/>
          <a:ea typeface="+mn-ea"/>
        </a:defRPr>
      </a:lvl2pPr>
      <a:lvl3pPr marL="11430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3pPr>
      <a:lvl4pPr marL="16002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4pPr>
      <a:lvl5pPr marL="20574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5pPr>
      <a:lvl6pPr marL="25146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6pPr>
      <a:lvl7pPr marL="29718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7pPr>
      <a:lvl8pPr marL="34290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8pPr>
      <a:lvl9pPr marL="38862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074" name="Rectangle 1"/>
          <p:cNvSpPr>
            <a:spLocks noChangeArrowheads="1"/>
          </p:cNvSpPr>
          <p:nvPr/>
        </p:nvSpPr>
        <p:spPr bwMode="auto">
          <a:xfrm>
            <a:off x="381000" y="0"/>
            <a:ext cx="609600" cy="6858000"/>
          </a:xfrm>
          <a:prstGeom prst="rect">
            <a:avLst/>
          </a:prstGeom>
          <a:solidFill>
            <a:srgbClr val="AABBDF">
              <a:alpha val="54117"/>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3075" name="Rectangle 2"/>
          <p:cNvSpPr>
            <a:spLocks noChangeArrowheads="1"/>
          </p:cNvSpPr>
          <p:nvPr/>
        </p:nvSpPr>
        <p:spPr bwMode="auto">
          <a:xfrm>
            <a:off x="276225" y="0"/>
            <a:ext cx="104775" cy="6858000"/>
          </a:xfrm>
          <a:prstGeom prst="rect">
            <a:avLst/>
          </a:prstGeom>
          <a:solidFill>
            <a:srgbClr val="CCD5EA">
              <a:alpha val="3607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3076" name="Rectangle 3"/>
          <p:cNvSpPr>
            <a:spLocks noChangeArrowheads="1"/>
          </p:cNvSpPr>
          <p:nvPr/>
        </p:nvSpPr>
        <p:spPr bwMode="auto">
          <a:xfrm>
            <a:off x="990600" y="0"/>
            <a:ext cx="182563" cy="6858000"/>
          </a:xfrm>
          <a:prstGeom prst="rect">
            <a:avLst/>
          </a:prstGeom>
          <a:solidFill>
            <a:srgbClr val="CCD5EA">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3077" name="Rectangle 4"/>
          <p:cNvSpPr>
            <a:spLocks noChangeArrowheads="1"/>
          </p:cNvSpPr>
          <p:nvPr/>
        </p:nvSpPr>
        <p:spPr bwMode="auto">
          <a:xfrm>
            <a:off x="1141413" y="0"/>
            <a:ext cx="230187" cy="6858000"/>
          </a:xfrm>
          <a:prstGeom prst="rect">
            <a:avLst/>
          </a:prstGeom>
          <a:solidFill>
            <a:srgbClr val="E7EBF5">
              <a:alpha val="7097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3078" name="Line 5"/>
          <p:cNvSpPr>
            <a:spLocks noChangeShapeType="1"/>
          </p:cNvSpPr>
          <p:nvPr/>
        </p:nvSpPr>
        <p:spPr bwMode="auto">
          <a:xfrm>
            <a:off x="106363" y="0"/>
            <a:ext cx="1587" cy="6858000"/>
          </a:xfrm>
          <a:prstGeom prst="line">
            <a:avLst/>
          </a:prstGeom>
          <a:noFill/>
          <a:ln w="57240" cap="sq">
            <a:solidFill>
              <a:srgbClr val="AABBDF">
                <a:alpha val="72940"/>
              </a:srgbClr>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3079" name="Line 6"/>
          <p:cNvSpPr>
            <a:spLocks noChangeShapeType="1"/>
          </p:cNvSpPr>
          <p:nvPr/>
        </p:nvSpPr>
        <p:spPr bwMode="auto">
          <a:xfrm>
            <a:off x="914400" y="0"/>
            <a:ext cx="1588" cy="6858000"/>
          </a:xfrm>
          <a:prstGeom prst="line">
            <a:avLst/>
          </a:prstGeom>
          <a:noFill/>
          <a:ln w="57240" cap="sq">
            <a:solidFill>
              <a:srgbClr val="E7EBF5">
                <a:alpha val="83136"/>
              </a:srgbClr>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3080" name="Line 7"/>
          <p:cNvSpPr>
            <a:spLocks noChangeShapeType="1"/>
          </p:cNvSpPr>
          <p:nvPr/>
        </p:nvSpPr>
        <p:spPr bwMode="auto">
          <a:xfrm>
            <a:off x="854075" y="0"/>
            <a:ext cx="1588" cy="6858000"/>
          </a:xfrm>
          <a:prstGeom prst="line">
            <a:avLst/>
          </a:prstGeom>
          <a:noFill/>
          <a:ln w="57240" cap="sq">
            <a:solidFill>
              <a:srgbClr val="AABBDF"/>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3081" name="Line 8"/>
          <p:cNvSpPr>
            <a:spLocks noChangeShapeType="1"/>
          </p:cNvSpPr>
          <p:nvPr/>
        </p:nvSpPr>
        <p:spPr bwMode="auto">
          <a:xfrm>
            <a:off x="1727200" y="0"/>
            <a:ext cx="1588" cy="6858000"/>
          </a:xfrm>
          <a:prstGeom prst="line">
            <a:avLst/>
          </a:prstGeom>
          <a:noFill/>
          <a:ln w="28440" cap="sq">
            <a:solidFill>
              <a:srgbClr val="AABBDF">
                <a:alpha val="81960"/>
              </a:srgbClr>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3082" name="Line 9"/>
          <p:cNvSpPr>
            <a:spLocks noChangeShapeType="1"/>
          </p:cNvSpPr>
          <p:nvPr/>
        </p:nvSpPr>
        <p:spPr bwMode="auto">
          <a:xfrm>
            <a:off x="1066800" y="0"/>
            <a:ext cx="1588" cy="6858000"/>
          </a:xfrm>
          <a:prstGeom prst="line">
            <a:avLst/>
          </a:prstGeom>
          <a:noFill/>
          <a:ln w="9360" cap="sq">
            <a:solidFill>
              <a:srgbClr val="AABBDF"/>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3083" name="Rectangle 10"/>
          <p:cNvSpPr>
            <a:spLocks noChangeArrowheads="1"/>
          </p:cNvSpPr>
          <p:nvPr/>
        </p:nvSpPr>
        <p:spPr bwMode="auto">
          <a:xfrm>
            <a:off x="1219200" y="0"/>
            <a:ext cx="76200" cy="6858000"/>
          </a:xfrm>
          <a:prstGeom prst="rect">
            <a:avLst/>
          </a:prstGeom>
          <a:solidFill>
            <a:srgbClr val="AABBDF">
              <a:alpha val="50980"/>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3084" name="Oval 11"/>
          <p:cNvSpPr>
            <a:spLocks noChangeArrowheads="1"/>
          </p:cNvSpPr>
          <p:nvPr/>
        </p:nvSpPr>
        <p:spPr bwMode="auto">
          <a:xfrm>
            <a:off x="609600" y="3429000"/>
            <a:ext cx="1295400" cy="1295400"/>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3085" name="Oval 12"/>
          <p:cNvSpPr>
            <a:spLocks noChangeArrowheads="1"/>
          </p:cNvSpPr>
          <p:nvPr/>
        </p:nvSpPr>
        <p:spPr bwMode="auto">
          <a:xfrm>
            <a:off x="1323975" y="4867275"/>
            <a:ext cx="642938" cy="641350"/>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3086" name="Oval 13"/>
          <p:cNvSpPr>
            <a:spLocks noChangeArrowheads="1"/>
          </p:cNvSpPr>
          <p:nvPr/>
        </p:nvSpPr>
        <p:spPr bwMode="auto">
          <a:xfrm>
            <a:off x="1090613" y="5500688"/>
            <a:ext cx="138112" cy="136525"/>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3087" name="Oval 14"/>
          <p:cNvSpPr>
            <a:spLocks noChangeArrowheads="1"/>
          </p:cNvSpPr>
          <p:nvPr/>
        </p:nvSpPr>
        <p:spPr bwMode="auto">
          <a:xfrm>
            <a:off x="1663700" y="5791200"/>
            <a:ext cx="274638" cy="274638"/>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3088" name="Oval 15"/>
          <p:cNvSpPr>
            <a:spLocks noChangeArrowheads="1"/>
          </p:cNvSpPr>
          <p:nvPr/>
        </p:nvSpPr>
        <p:spPr bwMode="auto">
          <a:xfrm>
            <a:off x="1879600" y="4479925"/>
            <a:ext cx="365125" cy="365125"/>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3089" name="Line 16"/>
          <p:cNvSpPr>
            <a:spLocks noChangeShapeType="1"/>
          </p:cNvSpPr>
          <p:nvPr/>
        </p:nvSpPr>
        <p:spPr bwMode="auto">
          <a:xfrm>
            <a:off x="9097963" y="0"/>
            <a:ext cx="1587" cy="6858000"/>
          </a:xfrm>
          <a:prstGeom prst="line">
            <a:avLst/>
          </a:prstGeom>
          <a:noFill/>
          <a:ln w="57240" cap="sq">
            <a:solidFill>
              <a:srgbClr val="AABBDF"/>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3090" name="Rectangle 17"/>
          <p:cNvSpPr>
            <a:spLocks noGrp="1" noChangeArrowheads="1"/>
          </p:cNvSpPr>
          <p:nvPr>
            <p:ph type="title"/>
          </p:nvPr>
        </p:nvSpPr>
        <p:spPr bwMode="auto">
          <a:xfrm>
            <a:off x="457200" y="274638"/>
            <a:ext cx="746442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b" anchorCtr="0" compatLnSpc="1">
            <a:prstTxWarp prst="textNoShape">
              <a:avLst/>
            </a:prstTxWarp>
          </a:bodyPr>
          <a:lstStyle/>
          <a:p>
            <a:pPr lvl="0"/>
            <a:r>
              <a:rPr lang="en-GB" altLang="cs-CZ" smtClean="0"/>
              <a:t>Klepněte pro úpravu formátu titulního textu</a:t>
            </a:r>
          </a:p>
        </p:txBody>
      </p:sp>
      <p:sp>
        <p:nvSpPr>
          <p:cNvPr id="3091" name="Rectangle 18"/>
          <p:cNvSpPr>
            <a:spLocks noGrp="1" noChangeArrowheads="1"/>
          </p:cNvSpPr>
          <p:nvPr>
            <p:ph type="body" idx="1"/>
          </p:nvPr>
        </p:nvSpPr>
        <p:spPr bwMode="auto">
          <a:xfrm>
            <a:off x="457200" y="1600200"/>
            <a:ext cx="7464425"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cs-CZ" smtClean="0"/>
              <a:t>Klepněte pro úpravu formátu textu osnovy</a:t>
            </a:r>
          </a:p>
          <a:p>
            <a:pPr lvl="1"/>
            <a:r>
              <a:rPr lang="en-GB" altLang="cs-CZ" smtClean="0"/>
              <a:t>Druhá úroveň</a:t>
            </a:r>
          </a:p>
          <a:p>
            <a:pPr lvl="2"/>
            <a:r>
              <a:rPr lang="en-GB" altLang="cs-CZ" smtClean="0"/>
              <a:t>Třetí úroveň</a:t>
            </a:r>
          </a:p>
          <a:p>
            <a:pPr lvl="3"/>
            <a:r>
              <a:rPr lang="en-GB" altLang="cs-CZ" smtClean="0"/>
              <a:t>Čtvrtá úroveň osnovy</a:t>
            </a:r>
          </a:p>
          <a:p>
            <a:pPr lvl="4"/>
            <a:r>
              <a:rPr lang="en-GB" altLang="cs-CZ" smtClean="0"/>
              <a:t>Pátá úroveň osnovy</a:t>
            </a:r>
          </a:p>
          <a:p>
            <a:pPr lvl="4"/>
            <a:r>
              <a:rPr lang="en-GB" altLang="cs-CZ" smtClean="0"/>
              <a:t>Šestá úroveň</a:t>
            </a:r>
          </a:p>
          <a:p>
            <a:pPr lvl="4"/>
            <a:r>
              <a:rPr lang="en-GB" altLang="cs-CZ" smtClean="0"/>
              <a:t>Sedmá úroveň</a:t>
            </a:r>
          </a:p>
          <a:p>
            <a:pPr lvl="4"/>
            <a:r>
              <a:rPr lang="en-GB" altLang="cs-CZ" smtClean="0"/>
              <a:t>Osmá úroveň textu</a:t>
            </a:r>
          </a:p>
          <a:p>
            <a:pPr lvl="4"/>
            <a:r>
              <a:rPr lang="en-GB" altLang="cs-CZ" smtClean="0"/>
              <a:t>Devátá úroveň</a:t>
            </a:r>
          </a:p>
        </p:txBody>
      </p:sp>
      <p:sp>
        <p:nvSpPr>
          <p:cNvPr id="2" name="Rectangle 19"/>
          <p:cNvSpPr>
            <a:spLocks noGrp="1" noChangeArrowheads="1"/>
          </p:cNvSpPr>
          <p:nvPr>
            <p:ph type="dt"/>
          </p:nvPr>
        </p:nvSpPr>
        <p:spPr bwMode="auto">
          <a:xfrm>
            <a:off x="9096375" y="217488"/>
            <a:ext cx="2282825" cy="377825"/>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r" eaLnBrk="1" hangingPunct="1">
              <a:buClrTx/>
              <a:buSzPct val="100000"/>
              <a:buFontTx/>
              <a:buNone/>
              <a:tabLst>
                <a:tab pos="723900" algn="l"/>
                <a:tab pos="1447800" algn="l"/>
                <a:tab pos="2171700" algn="l"/>
              </a:tabLst>
              <a:defRPr sz="1200">
                <a:solidFill>
                  <a:srgbClr val="DBF5F9"/>
                </a:solidFill>
                <a:latin typeface="Times New Roman" pitchFamily="16" charset="0"/>
                <a:ea typeface="Microsoft YaHei" charset="-122"/>
                <a:cs typeface="Arial Unicode MS" charset="0"/>
              </a:defRPr>
            </a:lvl1pPr>
          </a:lstStyle>
          <a:p>
            <a:pPr>
              <a:defRPr/>
            </a:pPr>
            <a:r>
              <a:rPr lang="cs-CZ"/>
              <a:t>04/23/14</a:t>
            </a:r>
            <a:endParaRPr lang="en-US"/>
          </a:p>
        </p:txBody>
      </p:sp>
      <p:sp>
        <p:nvSpPr>
          <p:cNvPr id="3093" name="Text Box 20"/>
          <p:cNvSpPr txBox="1">
            <a:spLocks noChangeArrowheads="1"/>
          </p:cNvSpPr>
          <p:nvPr/>
        </p:nvSpPr>
        <p:spPr bwMode="auto">
          <a:xfrm rot="5400000">
            <a:off x="7080251" y="4178300"/>
            <a:ext cx="36576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3" name="Rectangle 21"/>
          <p:cNvSpPr>
            <a:spLocks noGrp="1" noChangeArrowheads="1"/>
          </p:cNvSpPr>
          <p:nvPr>
            <p:ph type="sldNum"/>
          </p:nvPr>
        </p:nvSpPr>
        <p:spPr bwMode="auto">
          <a:xfrm>
            <a:off x="1339850" y="4929188"/>
            <a:ext cx="606425" cy="514350"/>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ctr" eaLnBrk="1" hangingPunct="1">
              <a:buSzPct val="100000"/>
              <a:defRPr sz="1400" b="1">
                <a:solidFill>
                  <a:srgbClr val="FFFFFF"/>
                </a:solidFill>
                <a:latin typeface="Times New Roman" pitchFamily="16" charset="0"/>
                <a:cs typeface="Arial Unicode MS" charset="0"/>
              </a:defRPr>
            </a:lvl1pPr>
          </a:lstStyle>
          <a:p>
            <a:fld id="{29533BF3-3197-4489-A3E7-8D80C91525B8}" type="slidenum">
              <a:rPr lang="en-US" altLang="cs-CZ"/>
              <a:pPr/>
              <a:t>‹#›</a:t>
            </a:fld>
            <a:endParaRPr lang="en-US" altLang="cs-CZ"/>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hdr="0" ftr="0" dt="0"/>
  <p:txStyles>
    <p:titleStyle>
      <a:lvl1pPr algn="l" defTabSz="449263" rtl="0" eaLnBrk="0" fontAlgn="base" hangingPunct="0">
        <a:spcBef>
          <a:spcPct val="0"/>
        </a:spcBef>
        <a:spcAft>
          <a:spcPct val="0"/>
        </a:spcAft>
        <a:buClr>
          <a:srgbClr val="000000"/>
        </a:buClr>
        <a:buSzPct val="100000"/>
        <a:buFont typeface="Times New Roman" pitchFamily="16" charset="0"/>
        <a:defRPr sz="3000">
          <a:solidFill>
            <a:srgbClr val="DBF5F9"/>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6" charset="0"/>
        <a:defRPr sz="3000">
          <a:solidFill>
            <a:srgbClr val="DBF5F9"/>
          </a:solidFill>
          <a:latin typeface="Century Schoolbook" charset="0"/>
          <a:ea typeface="Microsoft YaHei" charset="-122"/>
        </a:defRPr>
      </a:lvl2pPr>
      <a:lvl3pPr algn="l" defTabSz="449263" rtl="0" eaLnBrk="0" fontAlgn="base" hangingPunct="0">
        <a:spcBef>
          <a:spcPct val="0"/>
        </a:spcBef>
        <a:spcAft>
          <a:spcPct val="0"/>
        </a:spcAft>
        <a:buClr>
          <a:srgbClr val="000000"/>
        </a:buClr>
        <a:buSzPct val="100000"/>
        <a:buFont typeface="Times New Roman" pitchFamily="16" charset="0"/>
        <a:defRPr sz="3000">
          <a:solidFill>
            <a:srgbClr val="DBF5F9"/>
          </a:solidFill>
          <a:latin typeface="Century Schoolbook" charset="0"/>
          <a:ea typeface="Microsoft YaHei" charset="-122"/>
        </a:defRPr>
      </a:lvl3pPr>
      <a:lvl4pPr algn="l" defTabSz="449263" rtl="0" eaLnBrk="0" fontAlgn="base" hangingPunct="0">
        <a:spcBef>
          <a:spcPct val="0"/>
        </a:spcBef>
        <a:spcAft>
          <a:spcPct val="0"/>
        </a:spcAft>
        <a:buClr>
          <a:srgbClr val="000000"/>
        </a:buClr>
        <a:buSzPct val="100000"/>
        <a:buFont typeface="Times New Roman" pitchFamily="16" charset="0"/>
        <a:defRPr sz="3000">
          <a:solidFill>
            <a:srgbClr val="DBF5F9"/>
          </a:solidFill>
          <a:latin typeface="Century Schoolbook" charset="0"/>
          <a:ea typeface="Microsoft YaHei" charset="-122"/>
        </a:defRPr>
      </a:lvl4pPr>
      <a:lvl5pPr algn="l" defTabSz="449263" rtl="0" eaLnBrk="0" fontAlgn="base" hangingPunct="0">
        <a:spcBef>
          <a:spcPct val="0"/>
        </a:spcBef>
        <a:spcAft>
          <a:spcPct val="0"/>
        </a:spcAft>
        <a:buClr>
          <a:srgbClr val="000000"/>
        </a:buClr>
        <a:buSzPct val="100000"/>
        <a:buFont typeface="Times New Roman" pitchFamily="16" charset="0"/>
        <a:defRPr sz="3000">
          <a:solidFill>
            <a:srgbClr val="DBF5F9"/>
          </a:solidFill>
          <a:latin typeface="Century Schoolbook" charset="0"/>
          <a:ea typeface="Microsoft YaHei" charset="-122"/>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DBF5F9"/>
          </a:solidFill>
          <a:latin typeface="Century Schoolbook" charset="0"/>
          <a:ea typeface="Microsoft YaHei" charset="-122"/>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DBF5F9"/>
          </a:solidFill>
          <a:latin typeface="Century Schoolbook" charset="0"/>
          <a:ea typeface="Microsoft YaHei" charset="-122"/>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DBF5F9"/>
          </a:solidFill>
          <a:latin typeface="Century Schoolbook" charset="0"/>
          <a:ea typeface="Microsoft YaHei" charset="-122"/>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DBF5F9"/>
          </a:solidFill>
          <a:latin typeface="Century Schoolbook" charset="0"/>
          <a:ea typeface="Microsoft YaHei" charset="-122"/>
        </a:defRPr>
      </a:lvl9pPr>
    </p:titleStyle>
    <p:bodyStyle>
      <a:lvl1pPr marL="342900" indent="-342900" algn="l" defTabSz="449263" rtl="0" eaLnBrk="0" fontAlgn="base" hangingPunct="0">
        <a:spcBef>
          <a:spcPts val="600"/>
        </a:spcBef>
        <a:spcAft>
          <a:spcPct val="0"/>
        </a:spcAft>
        <a:buClr>
          <a:srgbClr val="000000"/>
        </a:buClr>
        <a:buSzPct val="100000"/>
        <a:buFont typeface="Times New Roman" pitchFamily="16" charset="0"/>
        <a:defRPr sz="2400">
          <a:solidFill>
            <a:srgbClr val="FFFFFF"/>
          </a:solidFill>
          <a:latin typeface="+mn-lt"/>
          <a:ea typeface="+mn-ea"/>
          <a:cs typeface="+mn-cs"/>
        </a:defRPr>
      </a:lvl1pPr>
      <a:lvl2pPr marL="742950" indent="-285750" algn="l" defTabSz="449263" rtl="0" eaLnBrk="0" fontAlgn="base" hangingPunct="0">
        <a:spcBef>
          <a:spcPts val="525"/>
        </a:spcBef>
        <a:spcAft>
          <a:spcPct val="0"/>
        </a:spcAft>
        <a:buClr>
          <a:srgbClr val="000000"/>
        </a:buClr>
        <a:buSzPct val="100000"/>
        <a:buFont typeface="Times New Roman" pitchFamily="16" charset="0"/>
        <a:defRPr sz="2100">
          <a:solidFill>
            <a:srgbClr val="FFFFFF"/>
          </a:solidFill>
          <a:latin typeface="+mn-lt"/>
          <a:ea typeface="+mn-ea"/>
        </a:defRPr>
      </a:lvl2pPr>
      <a:lvl3pPr marL="1143000" indent="-228600" algn="l" defTabSz="449263" rtl="0" eaLnBrk="0" fontAlgn="base" hangingPunct="0">
        <a:spcBef>
          <a:spcPts val="450"/>
        </a:spcBef>
        <a:spcAft>
          <a:spcPct val="0"/>
        </a:spcAft>
        <a:buClr>
          <a:srgbClr val="000000"/>
        </a:buClr>
        <a:buSzPct val="100000"/>
        <a:buFont typeface="Times New Roman" pitchFamily="16" charset="0"/>
        <a:defRPr>
          <a:solidFill>
            <a:srgbClr val="FFFFFF"/>
          </a:solidFill>
          <a:latin typeface="+mn-lt"/>
          <a:ea typeface="+mn-ea"/>
        </a:defRPr>
      </a:lvl3pPr>
      <a:lvl4pPr marL="1600200" indent="-228600" algn="l" defTabSz="449263" rtl="0" eaLnBrk="0" fontAlgn="base" hangingPunct="0">
        <a:spcBef>
          <a:spcPts val="450"/>
        </a:spcBef>
        <a:spcAft>
          <a:spcPct val="0"/>
        </a:spcAft>
        <a:buClr>
          <a:srgbClr val="000000"/>
        </a:buClr>
        <a:buSzPct val="100000"/>
        <a:buFont typeface="Times New Roman" pitchFamily="16" charset="0"/>
        <a:defRPr>
          <a:solidFill>
            <a:srgbClr val="FFFFFF"/>
          </a:solidFill>
          <a:latin typeface="+mn-lt"/>
          <a:ea typeface="+mn-ea"/>
        </a:defRPr>
      </a:lvl4pPr>
      <a:lvl5pPr marL="20574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FFFFFF"/>
          </a:solidFill>
          <a:latin typeface="+mn-lt"/>
          <a:ea typeface="+mn-ea"/>
        </a:defRPr>
      </a:lvl5pPr>
      <a:lvl6pPr marL="25146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FFFFFF"/>
          </a:solidFill>
          <a:latin typeface="+mn-lt"/>
          <a:ea typeface="+mn-ea"/>
        </a:defRPr>
      </a:lvl6pPr>
      <a:lvl7pPr marL="29718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FFFFFF"/>
          </a:solidFill>
          <a:latin typeface="+mn-lt"/>
          <a:ea typeface="+mn-ea"/>
        </a:defRPr>
      </a:lvl7pPr>
      <a:lvl8pPr marL="34290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FFFFFF"/>
          </a:solidFill>
          <a:latin typeface="+mn-lt"/>
          <a:ea typeface="+mn-ea"/>
        </a:defRPr>
      </a:lvl8pPr>
      <a:lvl9pPr marL="38862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FFFFFF"/>
          </a:solidFill>
          <a:latin typeface="+mn-lt"/>
          <a:ea typeface="+mn-ea"/>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4098" name="Line 1"/>
          <p:cNvSpPr>
            <a:spLocks noChangeShapeType="1"/>
          </p:cNvSpPr>
          <p:nvPr/>
        </p:nvSpPr>
        <p:spPr bwMode="auto">
          <a:xfrm>
            <a:off x="8763000" y="0"/>
            <a:ext cx="1588" cy="6858000"/>
          </a:xfrm>
          <a:prstGeom prst="line">
            <a:avLst/>
          </a:prstGeom>
          <a:noFill/>
          <a:ln w="38160" cap="sq">
            <a:solidFill>
              <a:srgbClr val="AABBDF">
                <a:alpha val="92940"/>
              </a:srgbClr>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4099" name="Line 2"/>
          <p:cNvSpPr>
            <a:spLocks noChangeShapeType="1"/>
          </p:cNvSpPr>
          <p:nvPr/>
        </p:nvSpPr>
        <p:spPr bwMode="auto">
          <a:xfrm>
            <a:off x="76200" y="0"/>
            <a:ext cx="1588" cy="6858000"/>
          </a:xfrm>
          <a:prstGeom prst="line">
            <a:avLst/>
          </a:prstGeom>
          <a:noFill/>
          <a:ln w="57240" cap="sq">
            <a:solidFill>
              <a:srgbClr val="AABBDF"/>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4100" name="Line 3"/>
          <p:cNvSpPr>
            <a:spLocks noChangeShapeType="1"/>
          </p:cNvSpPr>
          <p:nvPr/>
        </p:nvSpPr>
        <p:spPr bwMode="auto">
          <a:xfrm>
            <a:off x="8991600" y="0"/>
            <a:ext cx="1588" cy="6858000"/>
          </a:xfrm>
          <a:prstGeom prst="line">
            <a:avLst/>
          </a:prstGeom>
          <a:noFill/>
          <a:ln w="1908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4101" name="Rectangle 4"/>
          <p:cNvSpPr>
            <a:spLocks noChangeArrowheads="1"/>
          </p:cNvSpPr>
          <p:nvPr/>
        </p:nvSpPr>
        <p:spPr bwMode="auto">
          <a:xfrm>
            <a:off x="8839200" y="0"/>
            <a:ext cx="304800" cy="6858000"/>
          </a:xfrm>
          <a:prstGeom prst="rect">
            <a:avLst/>
          </a:prstGeom>
          <a:solidFill>
            <a:srgbClr val="AABBDF">
              <a:alpha val="87057"/>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4102" name="Line 5"/>
          <p:cNvSpPr>
            <a:spLocks noChangeShapeType="1"/>
          </p:cNvSpPr>
          <p:nvPr/>
        </p:nvSpPr>
        <p:spPr bwMode="auto">
          <a:xfrm>
            <a:off x="8915400" y="0"/>
            <a:ext cx="1588" cy="6858000"/>
          </a:xfrm>
          <a:prstGeom prst="line">
            <a:avLst/>
          </a:prstGeom>
          <a:noFill/>
          <a:ln w="936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4103" name="Oval 6"/>
          <p:cNvSpPr>
            <a:spLocks noChangeArrowheads="1"/>
          </p:cNvSpPr>
          <p:nvPr/>
        </p:nvSpPr>
        <p:spPr bwMode="auto">
          <a:xfrm>
            <a:off x="8156575" y="5715000"/>
            <a:ext cx="549275" cy="549275"/>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4104" name="Rectangle 7"/>
          <p:cNvSpPr>
            <a:spLocks noGrp="1" noChangeArrowheads="1"/>
          </p:cNvSpPr>
          <p:nvPr>
            <p:ph type="title"/>
          </p:nvPr>
        </p:nvSpPr>
        <p:spPr bwMode="auto">
          <a:xfrm>
            <a:off x="457200" y="274638"/>
            <a:ext cx="746442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b" anchorCtr="0" compatLnSpc="1">
            <a:prstTxWarp prst="textNoShape">
              <a:avLst/>
            </a:prstTxWarp>
          </a:bodyPr>
          <a:lstStyle/>
          <a:p>
            <a:pPr lvl="0"/>
            <a:r>
              <a:rPr lang="en-GB" altLang="cs-CZ" smtClean="0"/>
              <a:t>Klepněte pro úpravu formátu titulního textu</a:t>
            </a:r>
          </a:p>
        </p:txBody>
      </p:sp>
      <p:sp>
        <p:nvSpPr>
          <p:cNvPr id="4105" name="Rectangle 8"/>
          <p:cNvSpPr>
            <a:spLocks noGrp="1" noChangeArrowheads="1"/>
          </p:cNvSpPr>
          <p:nvPr>
            <p:ph type="body" idx="1"/>
          </p:nvPr>
        </p:nvSpPr>
        <p:spPr bwMode="auto">
          <a:xfrm>
            <a:off x="457200" y="1600200"/>
            <a:ext cx="7464425"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cs-CZ" smtClean="0"/>
              <a:t>Klepněte pro úpravu formátu textu osnovy</a:t>
            </a:r>
          </a:p>
          <a:p>
            <a:pPr lvl="1"/>
            <a:r>
              <a:rPr lang="en-GB" altLang="cs-CZ" smtClean="0"/>
              <a:t>Druhá úroveň</a:t>
            </a:r>
          </a:p>
          <a:p>
            <a:pPr lvl="2"/>
            <a:r>
              <a:rPr lang="en-GB" altLang="cs-CZ" smtClean="0"/>
              <a:t>Třetí úroveň</a:t>
            </a:r>
          </a:p>
          <a:p>
            <a:pPr lvl="3"/>
            <a:r>
              <a:rPr lang="en-GB" altLang="cs-CZ" smtClean="0"/>
              <a:t>Čtvrtá úroveň osnovy</a:t>
            </a:r>
          </a:p>
          <a:p>
            <a:pPr lvl="4"/>
            <a:r>
              <a:rPr lang="en-GB" altLang="cs-CZ" smtClean="0"/>
              <a:t>Pátá úroveň osnovy</a:t>
            </a:r>
          </a:p>
          <a:p>
            <a:pPr lvl="4"/>
            <a:r>
              <a:rPr lang="en-GB" altLang="cs-CZ" smtClean="0"/>
              <a:t>Šestá úroveň</a:t>
            </a:r>
          </a:p>
          <a:p>
            <a:pPr lvl="4"/>
            <a:r>
              <a:rPr lang="en-GB" altLang="cs-CZ" smtClean="0"/>
              <a:t>Sedmá úroveň</a:t>
            </a:r>
          </a:p>
          <a:p>
            <a:pPr lvl="4"/>
            <a:r>
              <a:rPr lang="en-GB" altLang="cs-CZ" smtClean="0"/>
              <a:t>Osmá úroveň textu</a:t>
            </a:r>
          </a:p>
          <a:p>
            <a:pPr lvl="4"/>
            <a:r>
              <a:rPr lang="en-GB" altLang="cs-CZ" smtClean="0"/>
              <a:t>Devátá úroveň</a:t>
            </a:r>
          </a:p>
        </p:txBody>
      </p:sp>
      <p:sp>
        <p:nvSpPr>
          <p:cNvPr id="2" name="Rectangle 9"/>
          <p:cNvSpPr>
            <a:spLocks noGrp="1" noChangeArrowheads="1"/>
          </p:cNvSpPr>
          <p:nvPr>
            <p:ph type="dt"/>
          </p:nvPr>
        </p:nvSpPr>
        <p:spPr bwMode="auto">
          <a:xfrm>
            <a:off x="8786813" y="268288"/>
            <a:ext cx="2008187" cy="381000"/>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r" eaLnBrk="1" hangingPunct="1">
              <a:buClrTx/>
              <a:buSzPct val="100000"/>
              <a:buFontTx/>
              <a:buNone/>
              <a:tabLst>
                <a:tab pos="723900" algn="l"/>
                <a:tab pos="1447800" algn="l"/>
              </a:tabLst>
              <a:defRPr sz="1200">
                <a:solidFill>
                  <a:srgbClr val="04617B"/>
                </a:solidFill>
                <a:latin typeface="Times New Roman" pitchFamily="16" charset="0"/>
                <a:ea typeface="Microsoft YaHei" charset="-122"/>
                <a:cs typeface="Arial Unicode MS" charset="0"/>
              </a:defRPr>
            </a:lvl1pPr>
          </a:lstStyle>
          <a:p>
            <a:pPr>
              <a:defRPr/>
            </a:pPr>
            <a:r>
              <a:rPr lang="cs-CZ"/>
              <a:t>04/23/14</a:t>
            </a:r>
            <a:endParaRPr lang="en-US"/>
          </a:p>
        </p:txBody>
      </p:sp>
      <p:sp>
        <p:nvSpPr>
          <p:cNvPr id="4107" name="Text Box 10"/>
          <p:cNvSpPr txBox="1">
            <a:spLocks noChangeArrowheads="1"/>
          </p:cNvSpPr>
          <p:nvPr/>
        </p:nvSpPr>
        <p:spPr bwMode="auto">
          <a:xfrm rot="5400000">
            <a:off x="6992938" y="3736975"/>
            <a:ext cx="3200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3" name="Rectangle 11"/>
          <p:cNvSpPr>
            <a:spLocks noGrp="1" noChangeArrowheads="1"/>
          </p:cNvSpPr>
          <p:nvPr>
            <p:ph type="sldNum"/>
          </p:nvPr>
        </p:nvSpPr>
        <p:spPr bwMode="auto">
          <a:xfrm>
            <a:off x="8129588" y="5734050"/>
            <a:ext cx="606425" cy="517525"/>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ctr" eaLnBrk="1" hangingPunct="1">
              <a:buSzPct val="100000"/>
              <a:defRPr sz="1400" b="1">
                <a:solidFill>
                  <a:srgbClr val="FFFFFF"/>
                </a:solidFill>
                <a:latin typeface="Times New Roman" pitchFamily="16" charset="0"/>
                <a:cs typeface="Arial Unicode MS" charset="0"/>
              </a:defRPr>
            </a:lvl1pPr>
          </a:lstStyle>
          <a:p>
            <a:fld id="{1949C6BE-AED2-4A8B-937F-3697A379791D}" type="slidenum">
              <a:rPr lang="en-US" altLang="cs-CZ"/>
              <a:pPr/>
              <a:t>‹#›</a:t>
            </a:fld>
            <a:endParaRPr lang="en-US" altLang="cs-CZ"/>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hf hdr="0" ftr="0" dt="0"/>
  <p:txStyles>
    <p:titleStyle>
      <a:lvl1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2pPr>
      <a:lvl3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3pPr>
      <a:lvl4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4pPr>
      <a:lvl5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9pPr>
    </p:titleStyle>
    <p:bodyStyle>
      <a:lvl1pPr marL="342900" indent="-342900" algn="l" defTabSz="449263" rtl="0" eaLnBrk="0" fontAlgn="base" hangingPunct="0">
        <a:spcBef>
          <a:spcPts val="600"/>
        </a:spcBef>
        <a:spcAft>
          <a:spcPct val="0"/>
        </a:spcAft>
        <a:buClr>
          <a:srgbClr val="000000"/>
        </a:buClr>
        <a:buSzPct val="100000"/>
        <a:buFont typeface="Times New Roman" pitchFamily="16" charset="0"/>
        <a:defRPr sz="2400">
          <a:solidFill>
            <a:srgbClr val="000000"/>
          </a:solidFill>
          <a:latin typeface="+mn-lt"/>
          <a:ea typeface="+mn-ea"/>
          <a:cs typeface="+mn-cs"/>
        </a:defRPr>
      </a:lvl1pPr>
      <a:lvl2pPr marL="742950" indent="-285750" algn="l" defTabSz="449263" rtl="0" eaLnBrk="0" fontAlgn="base" hangingPunct="0">
        <a:spcBef>
          <a:spcPts val="525"/>
        </a:spcBef>
        <a:spcAft>
          <a:spcPct val="0"/>
        </a:spcAft>
        <a:buClr>
          <a:srgbClr val="000000"/>
        </a:buClr>
        <a:buSzPct val="100000"/>
        <a:buFont typeface="Times New Roman" pitchFamily="16" charset="0"/>
        <a:defRPr sz="2100">
          <a:solidFill>
            <a:srgbClr val="000000"/>
          </a:solidFill>
          <a:latin typeface="+mn-lt"/>
          <a:ea typeface="+mn-ea"/>
        </a:defRPr>
      </a:lvl2pPr>
      <a:lvl3pPr marL="11430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3pPr>
      <a:lvl4pPr marL="16002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4pPr>
      <a:lvl5pPr marL="20574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5pPr>
      <a:lvl6pPr marL="25146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6pPr>
      <a:lvl7pPr marL="29718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7pPr>
      <a:lvl8pPr marL="34290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8pPr>
      <a:lvl9pPr marL="38862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5122" name="Line 1"/>
          <p:cNvSpPr>
            <a:spLocks noChangeShapeType="1"/>
          </p:cNvSpPr>
          <p:nvPr/>
        </p:nvSpPr>
        <p:spPr bwMode="auto">
          <a:xfrm>
            <a:off x="8763000" y="0"/>
            <a:ext cx="1588" cy="6858000"/>
          </a:xfrm>
          <a:prstGeom prst="line">
            <a:avLst/>
          </a:prstGeom>
          <a:noFill/>
          <a:ln w="38160" cap="sq">
            <a:solidFill>
              <a:srgbClr val="AABBDF">
                <a:alpha val="92940"/>
              </a:srgbClr>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5123" name="Line 2"/>
          <p:cNvSpPr>
            <a:spLocks noChangeShapeType="1"/>
          </p:cNvSpPr>
          <p:nvPr/>
        </p:nvSpPr>
        <p:spPr bwMode="auto">
          <a:xfrm>
            <a:off x="76200" y="0"/>
            <a:ext cx="1588" cy="6858000"/>
          </a:xfrm>
          <a:prstGeom prst="line">
            <a:avLst/>
          </a:prstGeom>
          <a:noFill/>
          <a:ln w="57240" cap="sq">
            <a:solidFill>
              <a:srgbClr val="AABBDF"/>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5124" name="Line 3"/>
          <p:cNvSpPr>
            <a:spLocks noChangeShapeType="1"/>
          </p:cNvSpPr>
          <p:nvPr/>
        </p:nvSpPr>
        <p:spPr bwMode="auto">
          <a:xfrm>
            <a:off x="8991600" y="0"/>
            <a:ext cx="1588" cy="6858000"/>
          </a:xfrm>
          <a:prstGeom prst="line">
            <a:avLst/>
          </a:prstGeom>
          <a:noFill/>
          <a:ln w="1908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5125" name="Rectangle 4"/>
          <p:cNvSpPr>
            <a:spLocks noChangeArrowheads="1"/>
          </p:cNvSpPr>
          <p:nvPr/>
        </p:nvSpPr>
        <p:spPr bwMode="auto">
          <a:xfrm>
            <a:off x="8839200" y="0"/>
            <a:ext cx="304800" cy="6858000"/>
          </a:xfrm>
          <a:prstGeom prst="rect">
            <a:avLst/>
          </a:prstGeom>
          <a:solidFill>
            <a:srgbClr val="AABBDF">
              <a:alpha val="87057"/>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5126" name="Line 5"/>
          <p:cNvSpPr>
            <a:spLocks noChangeShapeType="1"/>
          </p:cNvSpPr>
          <p:nvPr/>
        </p:nvSpPr>
        <p:spPr bwMode="auto">
          <a:xfrm>
            <a:off x="8915400" y="0"/>
            <a:ext cx="1588" cy="6858000"/>
          </a:xfrm>
          <a:prstGeom prst="line">
            <a:avLst/>
          </a:prstGeom>
          <a:noFill/>
          <a:ln w="936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5127" name="Oval 6"/>
          <p:cNvSpPr>
            <a:spLocks noChangeArrowheads="1"/>
          </p:cNvSpPr>
          <p:nvPr/>
        </p:nvSpPr>
        <p:spPr bwMode="auto">
          <a:xfrm>
            <a:off x="8156575" y="5715000"/>
            <a:ext cx="549275" cy="549275"/>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5128" name="Rectangle 7"/>
          <p:cNvSpPr>
            <a:spLocks noGrp="1" noChangeArrowheads="1"/>
          </p:cNvSpPr>
          <p:nvPr>
            <p:ph type="title"/>
          </p:nvPr>
        </p:nvSpPr>
        <p:spPr bwMode="auto">
          <a:xfrm>
            <a:off x="457200" y="274638"/>
            <a:ext cx="746442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b" anchorCtr="0" compatLnSpc="1">
            <a:prstTxWarp prst="textNoShape">
              <a:avLst/>
            </a:prstTxWarp>
          </a:bodyPr>
          <a:lstStyle/>
          <a:p>
            <a:pPr lvl="0"/>
            <a:r>
              <a:rPr lang="en-GB" altLang="cs-CZ" smtClean="0"/>
              <a:t>Klepněte pro úpravu formátu titulního textu</a:t>
            </a:r>
          </a:p>
        </p:txBody>
      </p:sp>
      <p:sp>
        <p:nvSpPr>
          <p:cNvPr id="5129" name="Rectangle 8"/>
          <p:cNvSpPr>
            <a:spLocks noGrp="1" noChangeArrowheads="1"/>
          </p:cNvSpPr>
          <p:nvPr>
            <p:ph type="body" idx="1"/>
          </p:nvPr>
        </p:nvSpPr>
        <p:spPr bwMode="auto">
          <a:xfrm>
            <a:off x="457200" y="1600200"/>
            <a:ext cx="7464425"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cs-CZ" smtClean="0"/>
              <a:t>Klepněte pro úpravu formátu textu osnovy</a:t>
            </a:r>
          </a:p>
          <a:p>
            <a:pPr lvl="1"/>
            <a:r>
              <a:rPr lang="en-GB" altLang="cs-CZ" smtClean="0"/>
              <a:t>Druhá úroveň</a:t>
            </a:r>
          </a:p>
          <a:p>
            <a:pPr lvl="2"/>
            <a:r>
              <a:rPr lang="en-GB" altLang="cs-CZ" smtClean="0"/>
              <a:t>Třetí úroveň</a:t>
            </a:r>
          </a:p>
          <a:p>
            <a:pPr lvl="3"/>
            <a:r>
              <a:rPr lang="en-GB" altLang="cs-CZ" smtClean="0"/>
              <a:t>Čtvrtá úroveň osnovy</a:t>
            </a:r>
          </a:p>
          <a:p>
            <a:pPr lvl="4"/>
            <a:r>
              <a:rPr lang="en-GB" altLang="cs-CZ" smtClean="0"/>
              <a:t>Pátá úroveň osnovy</a:t>
            </a:r>
          </a:p>
          <a:p>
            <a:pPr lvl="4"/>
            <a:r>
              <a:rPr lang="en-GB" altLang="cs-CZ" smtClean="0"/>
              <a:t>Šestá úroveň</a:t>
            </a:r>
          </a:p>
          <a:p>
            <a:pPr lvl="4"/>
            <a:r>
              <a:rPr lang="en-GB" altLang="cs-CZ" smtClean="0"/>
              <a:t>Sedmá úroveň</a:t>
            </a:r>
          </a:p>
          <a:p>
            <a:pPr lvl="4"/>
            <a:r>
              <a:rPr lang="en-GB" altLang="cs-CZ" smtClean="0"/>
              <a:t>Osmá úroveň textu</a:t>
            </a:r>
          </a:p>
          <a:p>
            <a:pPr lvl="4"/>
            <a:r>
              <a:rPr lang="en-GB" altLang="cs-CZ" smtClean="0"/>
              <a:t>Devátá úroveň</a:t>
            </a:r>
          </a:p>
        </p:txBody>
      </p:sp>
      <p:sp>
        <p:nvSpPr>
          <p:cNvPr id="2" name="Rectangle 9"/>
          <p:cNvSpPr>
            <a:spLocks noGrp="1" noChangeArrowheads="1"/>
          </p:cNvSpPr>
          <p:nvPr>
            <p:ph type="dt"/>
          </p:nvPr>
        </p:nvSpPr>
        <p:spPr bwMode="auto">
          <a:xfrm>
            <a:off x="8786813" y="268288"/>
            <a:ext cx="2008187" cy="381000"/>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r" eaLnBrk="1" hangingPunct="1">
              <a:buClrTx/>
              <a:buSzPct val="100000"/>
              <a:buFontTx/>
              <a:buNone/>
              <a:tabLst>
                <a:tab pos="723900" algn="l"/>
                <a:tab pos="1447800" algn="l"/>
              </a:tabLst>
              <a:defRPr sz="1200">
                <a:solidFill>
                  <a:srgbClr val="04617B"/>
                </a:solidFill>
                <a:latin typeface="Times New Roman" pitchFamily="16" charset="0"/>
                <a:ea typeface="Microsoft YaHei" charset="-122"/>
                <a:cs typeface="Arial Unicode MS" charset="0"/>
              </a:defRPr>
            </a:lvl1pPr>
          </a:lstStyle>
          <a:p>
            <a:pPr>
              <a:defRPr/>
            </a:pPr>
            <a:r>
              <a:rPr lang="cs-CZ"/>
              <a:t>04/23/14</a:t>
            </a:r>
            <a:endParaRPr lang="en-US"/>
          </a:p>
        </p:txBody>
      </p:sp>
      <p:sp>
        <p:nvSpPr>
          <p:cNvPr id="5131" name="Text Box 10"/>
          <p:cNvSpPr txBox="1">
            <a:spLocks noChangeArrowheads="1"/>
          </p:cNvSpPr>
          <p:nvPr/>
        </p:nvSpPr>
        <p:spPr bwMode="auto">
          <a:xfrm rot="5400000">
            <a:off x="6992938" y="3736975"/>
            <a:ext cx="3200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3" name="Rectangle 11"/>
          <p:cNvSpPr>
            <a:spLocks noGrp="1" noChangeArrowheads="1"/>
          </p:cNvSpPr>
          <p:nvPr>
            <p:ph type="sldNum"/>
          </p:nvPr>
        </p:nvSpPr>
        <p:spPr bwMode="auto">
          <a:xfrm>
            <a:off x="8129588" y="5734050"/>
            <a:ext cx="606425" cy="517525"/>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ctr" eaLnBrk="1" hangingPunct="1">
              <a:buSzPct val="100000"/>
              <a:defRPr sz="1400" b="1">
                <a:solidFill>
                  <a:srgbClr val="FFFFFF"/>
                </a:solidFill>
                <a:latin typeface="Times New Roman" pitchFamily="16" charset="0"/>
                <a:cs typeface="Arial Unicode MS" charset="0"/>
              </a:defRPr>
            </a:lvl1pPr>
          </a:lstStyle>
          <a:p>
            <a:fld id="{33306EA8-BBD2-4A04-AF7E-29915C4E68B2}" type="slidenum">
              <a:rPr lang="en-US" altLang="cs-CZ"/>
              <a:pPr/>
              <a:t>‹#›</a:t>
            </a:fld>
            <a:endParaRPr lang="en-US" altLang="cs-CZ"/>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hf hdr="0" ftr="0" dt="0"/>
  <p:txStyles>
    <p:titleStyle>
      <a:lvl1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2pPr>
      <a:lvl3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3pPr>
      <a:lvl4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4pPr>
      <a:lvl5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9pPr>
    </p:titleStyle>
    <p:bodyStyle>
      <a:lvl1pPr marL="342900" indent="-342900" algn="l" defTabSz="449263" rtl="0" eaLnBrk="0" fontAlgn="base" hangingPunct="0">
        <a:spcBef>
          <a:spcPts val="600"/>
        </a:spcBef>
        <a:spcAft>
          <a:spcPct val="0"/>
        </a:spcAft>
        <a:buClr>
          <a:srgbClr val="000000"/>
        </a:buClr>
        <a:buSzPct val="100000"/>
        <a:buFont typeface="Times New Roman" pitchFamily="16" charset="0"/>
        <a:defRPr sz="2400">
          <a:solidFill>
            <a:srgbClr val="000000"/>
          </a:solidFill>
          <a:latin typeface="+mn-lt"/>
          <a:ea typeface="+mn-ea"/>
          <a:cs typeface="+mn-cs"/>
        </a:defRPr>
      </a:lvl1pPr>
      <a:lvl2pPr marL="742950" indent="-285750" algn="l" defTabSz="449263" rtl="0" eaLnBrk="0" fontAlgn="base" hangingPunct="0">
        <a:spcBef>
          <a:spcPts val="525"/>
        </a:spcBef>
        <a:spcAft>
          <a:spcPct val="0"/>
        </a:spcAft>
        <a:buClr>
          <a:srgbClr val="000000"/>
        </a:buClr>
        <a:buSzPct val="100000"/>
        <a:buFont typeface="Times New Roman" pitchFamily="16" charset="0"/>
        <a:defRPr sz="2100">
          <a:solidFill>
            <a:srgbClr val="000000"/>
          </a:solidFill>
          <a:latin typeface="+mn-lt"/>
          <a:ea typeface="+mn-ea"/>
        </a:defRPr>
      </a:lvl2pPr>
      <a:lvl3pPr marL="11430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3pPr>
      <a:lvl4pPr marL="16002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4pPr>
      <a:lvl5pPr marL="20574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5pPr>
      <a:lvl6pPr marL="25146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6pPr>
      <a:lvl7pPr marL="29718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7pPr>
      <a:lvl8pPr marL="34290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8pPr>
      <a:lvl9pPr marL="38862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6146" name="Line 1"/>
          <p:cNvSpPr>
            <a:spLocks noChangeShapeType="1"/>
          </p:cNvSpPr>
          <p:nvPr/>
        </p:nvSpPr>
        <p:spPr bwMode="auto">
          <a:xfrm>
            <a:off x="8763000" y="0"/>
            <a:ext cx="1588" cy="6858000"/>
          </a:xfrm>
          <a:prstGeom prst="line">
            <a:avLst/>
          </a:prstGeom>
          <a:noFill/>
          <a:ln w="38160" cap="sq">
            <a:solidFill>
              <a:srgbClr val="AABBDF">
                <a:alpha val="92940"/>
              </a:srgbClr>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6147" name="Line 2"/>
          <p:cNvSpPr>
            <a:spLocks noChangeShapeType="1"/>
          </p:cNvSpPr>
          <p:nvPr/>
        </p:nvSpPr>
        <p:spPr bwMode="auto">
          <a:xfrm>
            <a:off x="76200" y="0"/>
            <a:ext cx="1588" cy="6858000"/>
          </a:xfrm>
          <a:prstGeom prst="line">
            <a:avLst/>
          </a:prstGeom>
          <a:noFill/>
          <a:ln w="57240" cap="sq">
            <a:solidFill>
              <a:srgbClr val="AABBDF"/>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6148" name="Line 3"/>
          <p:cNvSpPr>
            <a:spLocks noChangeShapeType="1"/>
          </p:cNvSpPr>
          <p:nvPr/>
        </p:nvSpPr>
        <p:spPr bwMode="auto">
          <a:xfrm>
            <a:off x="8991600" y="0"/>
            <a:ext cx="1588" cy="6858000"/>
          </a:xfrm>
          <a:prstGeom prst="line">
            <a:avLst/>
          </a:prstGeom>
          <a:noFill/>
          <a:ln w="1908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6149" name="Rectangle 4"/>
          <p:cNvSpPr>
            <a:spLocks noChangeArrowheads="1"/>
          </p:cNvSpPr>
          <p:nvPr/>
        </p:nvSpPr>
        <p:spPr bwMode="auto">
          <a:xfrm>
            <a:off x="8839200" y="0"/>
            <a:ext cx="304800" cy="6858000"/>
          </a:xfrm>
          <a:prstGeom prst="rect">
            <a:avLst/>
          </a:prstGeom>
          <a:solidFill>
            <a:srgbClr val="AABBDF">
              <a:alpha val="87057"/>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6150" name="Line 5"/>
          <p:cNvSpPr>
            <a:spLocks noChangeShapeType="1"/>
          </p:cNvSpPr>
          <p:nvPr/>
        </p:nvSpPr>
        <p:spPr bwMode="auto">
          <a:xfrm>
            <a:off x="8915400" y="0"/>
            <a:ext cx="1588" cy="6858000"/>
          </a:xfrm>
          <a:prstGeom prst="line">
            <a:avLst/>
          </a:prstGeom>
          <a:noFill/>
          <a:ln w="936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6151" name="Oval 6"/>
          <p:cNvSpPr>
            <a:spLocks noChangeArrowheads="1"/>
          </p:cNvSpPr>
          <p:nvPr/>
        </p:nvSpPr>
        <p:spPr bwMode="auto">
          <a:xfrm>
            <a:off x="8156575" y="5715000"/>
            <a:ext cx="549275" cy="549275"/>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6152" name="Rectangle 7"/>
          <p:cNvSpPr>
            <a:spLocks noGrp="1" noChangeArrowheads="1"/>
          </p:cNvSpPr>
          <p:nvPr>
            <p:ph type="title"/>
          </p:nvPr>
        </p:nvSpPr>
        <p:spPr bwMode="auto">
          <a:xfrm>
            <a:off x="457200" y="274638"/>
            <a:ext cx="746442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b" anchorCtr="0" compatLnSpc="1">
            <a:prstTxWarp prst="textNoShape">
              <a:avLst/>
            </a:prstTxWarp>
          </a:bodyPr>
          <a:lstStyle/>
          <a:p>
            <a:pPr lvl="0"/>
            <a:r>
              <a:rPr lang="en-GB" altLang="cs-CZ" smtClean="0"/>
              <a:t>Klepněte pro úpravu formátu titulního textu</a:t>
            </a:r>
          </a:p>
        </p:txBody>
      </p:sp>
      <p:sp>
        <p:nvSpPr>
          <p:cNvPr id="6153" name="Rectangle 8"/>
          <p:cNvSpPr>
            <a:spLocks noGrp="1" noChangeArrowheads="1"/>
          </p:cNvSpPr>
          <p:nvPr>
            <p:ph type="body" idx="1"/>
          </p:nvPr>
        </p:nvSpPr>
        <p:spPr bwMode="auto">
          <a:xfrm>
            <a:off x="457200" y="1600200"/>
            <a:ext cx="7464425"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cs-CZ" smtClean="0"/>
              <a:t>Klepněte pro úpravu formátu textu osnovy</a:t>
            </a:r>
          </a:p>
          <a:p>
            <a:pPr lvl="1"/>
            <a:r>
              <a:rPr lang="en-GB" altLang="cs-CZ" smtClean="0"/>
              <a:t>Druhá úroveň</a:t>
            </a:r>
          </a:p>
          <a:p>
            <a:pPr lvl="2"/>
            <a:r>
              <a:rPr lang="en-GB" altLang="cs-CZ" smtClean="0"/>
              <a:t>Třetí úroveň</a:t>
            </a:r>
          </a:p>
          <a:p>
            <a:pPr lvl="3"/>
            <a:r>
              <a:rPr lang="en-GB" altLang="cs-CZ" smtClean="0"/>
              <a:t>Čtvrtá úroveň osnovy</a:t>
            </a:r>
          </a:p>
          <a:p>
            <a:pPr lvl="4"/>
            <a:r>
              <a:rPr lang="en-GB" altLang="cs-CZ" smtClean="0"/>
              <a:t>Pátá úroveň osnovy</a:t>
            </a:r>
          </a:p>
          <a:p>
            <a:pPr lvl="4"/>
            <a:r>
              <a:rPr lang="en-GB" altLang="cs-CZ" smtClean="0"/>
              <a:t>Šestá úroveň</a:t>
            </a:r>
          </a:p>
          <a:p>
            <a:pPr lvl="4"/>
            <a:r>
              <a:rPr lang="en-GB" altLang="cs-CZ" smtClean="0"/>
              <a:t>Sedmá úroveň</a:t>
            </a:r>
          </a:p>
          <a:p>
            <a:pPr lvl="4"/>
            <a:r>
              <a:rPr lang="en-GB" altLang="cs-CZ" smtClean="0"/>
              <a:t>Osmá úroveň textu</a:t>
            </a:r>
          </a:p>
          <a:p>
            <a:pPr lvl="4"/>
            <a:r>
              <a:rPr lang="en-GB" altLang="cs-CZ" smtClean="0"/>
              <a:t>Devátá úroveň</a:t>
            </a:r>
          </a:p>
        </p:txBody>
      </p:sp>
      <p:sp>
        <p:nvSpPr>
          <p:cNvPr id="2" name="Rectangle 9"/>
          <p:cNvSpPr>
            <a:spLocks noGrp="1" noChangeArrowheads="1"/>
          </p:cNvSpPr>
          <p:nvPr>
            <p:ph type="dt"/>
          </p:nvPr>
        </p:nvSpPr>
        <p:spPr bwMode="auto">
          <a:xfrm>
            <a:off x="8786813" y="268288"/>
            <a:ext cx="2008187" cy="381000"/>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r" eaLnBrk="1" hangingPunct="1">
              <a:buClrTx/>
              <a:buSzPct val="100000"/>
              <a:buFontTx/>
              <a:buNone/>
              <a:tabLst>
                <a:tab pos="723900" algn="l"/>
                <a:tab pos="1447800" algn="l"/>
              </a:tabLst>
              <a:defRPr sz="1200">
                <a:solidFill>
                  <a:srgbClr val="04617B"/>
                </a:solidFill>
                <a:latin typeface="Times New Roman" pitchFamily="16" charset="0"/>
                <a:ea typeface="Microsoft YaHei" charset="-122"/>
                <a:cs typeface="Arial Unicode MS" charset="0"/>
              </a:defRPr>
            </a:lvl1pPr>
          </a:lstStyle>
          <a:p>
            <a:pPr>
              <a:defRPr/>
            </a:pPr>
            <a:r>
              <a:rPr lang="cs-CZ"/>
              <a:t>04/23/14</a:t>
            </a:r>
            <a:endParaRPr lang="en-US"/>
          </a:p>
        </p:txBody>
      </p:sp>
      <p:sp>
        <p:nvSpPr>
          <p:cNvPr id="7178" name="Rectangle 10"/>
          <p:cNvSpPr>
            <a:spLocks noGrp="1" noChangeArrowheads="1"/>
          </p:cNvSpPr>
          <p:nvPr>
            <p:ph type="sldNum"/>
          </p:nvPr>
        </p:nvSpPr>
        <p:spPr bwMode="auto">
          <a:xfrm>
            <a:off x="8129588" y="5734050"/>
            <a:ext cx="606425" cy="517525"/>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ctr" eaLnBrk="1" hangingPunct="1">
              <a:buSzPct val="100000"/>
              <a:defRPr sz="1400" b="1">
                <a:solidFill>
                  <a:srgbClr val="FFFFFF"/>
                </a:solidFill>
                <a:latin typeface="Times New Roman" pitchFamily="16" charset="0"/>
                <a:cs typeface="Arial Unicode MS" charset="0"/>
              </a:defRPr>
            </a:lvl1pPr>
          </a:lstStyle>
          <a:p>
            <a:fld id="{C0E50F30-12AB-4C50-91C1-A6134C5DFCDD}" type="slidenum">
              <a:rPr lang="en-US" altLang="cs-CZ"/>
              <a:pPr/>
              <a:t>‹#›</a:t>
            </a:fld>
            <a:endParaRPr lang="en-US" altLang="cs-CZ"/>
          </a:p>
        </p:txBody>
      </p:sp>
      <p:sp>
        <p:nvSpPr>
          <p:cNvPr id="6156" name="Text Box 11"/>
          <p:cNvSpPr txBox="1">
            <a:spLocks noChangeArrowheads="1"/>
          </p:cNvSpPr>
          <p:nvPr/>
        </p:nvSpPr>
        <p:spPr bwMode="auto">
          <a:xfrm rot="5400000">
            <a:off x="6992938" y="3736975"/>
            <a:ext cx="3200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ftr="0" dt="0"/>
  <p:txStyles>
    <p:titleStyle>
      <a:lvl1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2pPr>
      <a:lvl3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3pPr>
      <a:lvl4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4pPr>
      <a:lvl5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9pPr>
    </p:titleStyle>
    <p:bodyStyle>
      <a:lvl1pPr marL="342900" indent="-342900" algn="l" defTabSz="449263" rtl="0" eaLnBrk="0" fontAlgn="base" hangingPunct="0">
        <a:spcBef>
          <a:spcPts val="600"/>
        </a:spcBef>
        <a:spcAft>
          <a:spcPct val="0"/>
        </a:spcAft>
        <a:buClr>
          <a:srgbClr val="000000"/>
        </a:buClr>
        <a:buSzPct val="100000"/>
        <a:buFont typeface="Times New Roman" pitchFamily="16" charset="0"/>
        <a:defRPr sz="2400">
          <a:solidFill>
            <a:srgbClr val="000000"/>
          </a:solidFill>
          <a:latin typeface="+mn-lt"/>
          <a:ea typeface="+mn-ea"/>
          <a:cs typeface="+mn-cs"/>
        </a:defRPr>
      </a:lvl1pPr>
      <a:lvl2pPr marL="742950" indent="-285750" algn="l" defTabSz="449263" rtl="0" eaLnBrk="0" fontAlgn="base" hangingPunct="0">
        <a:spcBef>
          <a:spcPts val="525"/>
        </a:spcBef>
        <a:spcAft>
          <a:spcPct val="0"/>
        </a:spcAft>
        <a:buClr>
          <a:srgbClr val="000000"/>
        </a:buClr>
        <a:buSzPct val="100000"/>
        <a:buFont typeface="Times New Roman" pitchFamily="16" charset="0"/>
        <a:defRPr sz="2100">
          <a:solidFill>
            <a:srgbClr val="000000"/>
          </a:solidFill>
          <a:latin typeface="+mn-lt"/>
          <a:ea typeface="+mn-ea"/>
        </a:defRPr>
      </a:lvl2pPr>
      <a:lvl3pPr marL="11430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3pPr>
      <a:lvl4pPr marL="16002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4pPr>
      <a:lvl5pPr marL="20574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5pPr>
      <a:lvl6pPr marL="25146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6pPr>
      <a:lvl7pPr marL="29718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7pPr>
      <a:lvl8pPr marL="34290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8pPr>
      <a:lvl9pPr marL="38862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170" name="Line 1"/>
          <p:cNvSpPr>
            <a:spLocks noChangeShapeType="1"/>
          </p:cNvSpPr>
          <p:nvPr/>
        </p:nvSpPr>
        <p:spPr bwMode="auto">
          <a:xfrm>
            <a:off x="8763000" y="0"/>
            <a:ext cx="1588" cy="6858000"/>
          </a:xfrm>
          <a:prstGeom prst="line">
            <a:avLst/>
          </a:prstGeom>
          <a:noFill/>
          <a:ln w="38160" cap="sq">
            <a:solidFill>
              <a:srgbClr val="AABBDF">
                <a:alpha val="92940"/>
              </a:srgbClr>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7171" name="Line 2"/>
          <p:cNvSpPr>
            <a:spLocks noChangeShapeType="1"/>
          </p:cNvSpPr>
          <p:nvPr/>
        </p:nvSpPr>
        <p:spPr bwMode="auto">
          <a:xfrm>
            <a:off x="76200" y="0"/>
            <a:ext cx="1588" cy="6858000"/>
          </a:xfrm>
          <a:prstGeom prst="line">
            <a:avLst/>
          </a:prstGeom>
          <a:noFill/>
          <a:ln w="57240" cap="sq">
            <a:solidFill>
              <a:srgbClr val="AABBDF"/>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7172" name="Line 3"/>
          <p:cNvSpPr>
            <a:spLocks noChangeShapeType="1"/>
          </p:cNvSpPr>
          <p:nvPr/>
        </p:nvSpPr>
        <p:spPr bwMode="auto">
          <a:xfrm>
            <a:off x="8991600" y="0"/>
            <a:ext cx="1588" cy="6858000"/>
          </a:xfrm>
          <a:prstGeom prst="line">
            <a:avLst/>
          </a:prstGeom>
          <a:noFill/>
          <a:ln w="1908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7173" name="Rectangle 4"/>
          <p:cNvSpPr>
            <a:spLocks noChangeArrowheads="1"/>
          </p:cNvSpPr>
          <p:nvPr/>
        </p:nvSpPr>
        <p:spPr bwMode="auto">
          <a:xfrm>
            <a:off x="8839200" y="0"/>
            <a:ext cx="304800" cy="6858000"/>
          </a:xfrm>
          <a:prstGeom prst="rect">
            <a:avLst/>
          </a:prstGeom>
          <a:solidFill>
            <a:srgbClr val="AABBDF">
              <a:alpha val="87057"/>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7174" name="Line 5"/>
          <p:cNvSpPr>
            <a:spLocks noChangeShapeType="1"/>
          </p:cNvSpPr>
          <p:nvPr/>
        </p:nvSpPr>
        <p:spPr bwMode="auto">
          <a:xfrm>
            <a:off x="8915400" y="0"/>
            <a:ext cx="1588" cy="6858000"/>
          </a:xfrm>
          <a:prstGeom prst="line">
            <a:avLst/>
          </a:prstGeom>
          <a:noFill/>
          <a:ln w="936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7175" name="Oval 6"/>
          <p:cNvSpPr>
            <a:spLocks noChangeArrowheads="1"/>
          </p:cNvSpPr>
          <p:nvPr/>
        </p:nvSpPr>
        <p:spPr bwMode="auto">
          <a:xfrm>
            <a:off x="8156575" y="5715000"/>
            <a:ext cx="549275" cy="549275"/>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7176" name="Rectangle 7"/>
          <p:cNvSpPr>
            <a:spLocks noGrp="1" noChangeArrowheads="1"/>
          </p:cNvSpPr>
          <p:nvPr>
            <p:ph type="title"/>
          </p:nvPr>
        </p:nvSpPr>
        <p:spPr bwMode="auto">
          <a:xfrm>
            <a:off x="457200" y="274638"/>
            <a:ext cx="746442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b" anchorCtr="0" compatLnSpc="1">
            <a:prstTxWarp prst="textNoShape">
              <a:avLst/>
            </a:prstTxWarp>
          </a:bodyPr>
          <a:lstStyle/>
          <a:p>
            <a:pPr lvl="0"/>
            <a:r>
              <a:rPr lang="en-GB" altLang="cs-CZ" smtClean="0"/>
              <a:t>Klepněte pro úpravu formátu titulního textu</a:t>
            </a:r>
          </a:p>
        </p:txBody>
      </p:sp>
      <p:sp>
        <p:nvSpPr>
          <p:cNvPr id="7177" name="Rectangle 8"/>
          <p:cNvSpPr>
            <a:spLocks noGrp="1" noChangeArrowheads="1"/>
          </p:cNvSpPr>
          <p:nvPr>
            <p:ph type="body" idx="1"/>
          </p:nvPr>
        </p:nvSpPr>
        <p:spPr bwMode="auto">
          <a:xfrm>
            <a:off x="457200" y="1600200"/>
            <a:ext cx="7464425"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cs-CZ" smtClean="0"/>
              <a:t>Klepněte pro úpravu formátu textu osnovy</a:t>
            </a:r>
          </a:p>
          <a:p>
            <a:pPr lvl="1"/>
            <a:r>
              <a:rPr lang="en-GB" altLang="cs-CZ" smtClean="0"/>
              <a:t>Druhá úroveň</a:t>
            </a:r>
          </a:p>
          <a:p>
            <a:pPr lvl="2"/>
            <a:r>
              <a:rPr lang="en-GB" altLang="cs-CZ" smtClean="0"/>
              <a:t>Třetí úroveň</a:t>
            </a:r>
          </a:p>
          <a:p>
            <a:pPr lvl="3"/>
            <a:r>
              <a:rPr lang="en-GB" altLang="cs-CZ" smtClean="0"/>
              <a:t>Čtvrtá úroveň osnovy</a:t>
            </a:r>
          </a:p>
          <a:p>
            <a:pPr lvl="4"/>
            <a:r>
              <a:rPr lang="en-GB" altLang="cs-CZ" smtClean="0"/>
              <a:t>Pátá úroveň osnovy</a:t>
            </a:r>
          </a:p>
          <a:p>
            <a:pPr lvl="4"/>
            <a:r>
              <a:rPr lang="en-GB" altLang="cs-CZ" smtClean="0"/>
              <a:t>Šestá úroveň</a:t>
            </a:r>
          </a:p>
          <a:p>
            <a:pPr lvl="4"/>
            <a:r>
              <a:rPr lang="en-GB" altLang="cs-CZ" smtClean="0"/>
              <a:t>Sedmá úroveň</a:t>
            </a:r>
          </a:p>
          <a:p>
            <a:pPr lvl="4"/>
            <a:r>
              <a:rPr lang="en-GB" altLang="cs-CZ" smtClean="0"/>
              <a:t>Osmá úroveň textu</a:t>
            </a:r>
          </a:p>
          <a:p>
            <a:pPr lvl="4"/>
            <a:r>
              <a:rPr lang="en-GB" altLang="cs-CZ" smtClean="0"/>
              <a:t>Devátá úroveň</a:t>
            </a:r>
          </a:p>
        </p:txBody>
      </p:sp>
      <p:sp>
        <p:nvSpPr>
          <p:cNvPr id="2" name="Rectangle 9"/>
          <p:cNvSpPr>
            <a:spLocks noGrp="1" noChangeArrowheads="1"/>
          </p:cNvSpPr>
          <p:nvPr>
            <p:ph type="dt"/>
          </p:nvPr>
        </p:nvSpPr>
        <p:spPr bwMode="auto">
          <a:xfrm>
            <a:off x="8786813" y="268288"/>
            <a:ext cx="2008187" cy="381000"/>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r" eaLnBrk="1" hangingPunct="1">
              <a:buClrTx/>
              <a:buSzPct val="100000"/>
              <a:buFontTx/>
              <a:buNone/>
              <a:tabLst>
                <a:tab pos="723900" algn="l"/>
                <a:tab pos="1447800" algn="l"/>
              </a:tabLst>
              <a:defRPr sz="1200">
                <a:solidFill>
                  <a:srgbClr val="04617B"/>
                </a:solidFill>
                <a:latin typeface="Times New Roman" pitchFamily="16" charset="0"/>
                <a:ea typeface="Microsoft YaHei" charset="-122"/>
                <a:cs typeface="Arial Unicode MS" charset="0"/>
              </a:defRPr>
            </a:lvl1pPr>
          </a:lstStyle>
          <a:p>
            <a:pPr>
              <a:defRPr/>
            </a:pPr>
            <a:r>
              <a:rPr lang="cs-CZ"/>
              <a:t>04/23/14</a:t>
            </a:r>
            <a:endParaRPr lang="en-US"/>
          </a:p>
        </p:txBody>
      </p:sp>
      <p:sp>
        <p:nvSpPr>
          <p:cNvPr id="7179" name="Text Box 10"/>
          <p:cNvSpPr txBox="1">
            <a:spLocks noChangeArrowheads="1"/>
          </p:cNvSpPr>
          <p:nvPr/>
        </p:nvSpPr>
        <p:spPr bwMode="auto">
          <a:xfrm rot="5400000">
            <a:off x="6992938" y="3736975"/>
            <a:ext cx="3200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3" name="Rectangle 11"/>
          <p:cNvSpPr>
            <a:spLocks noGrp="1" noChangeArrowheads="1"/>
          </p:cNvSpPr>
          <p:nvPr>
            <p:ph type="sldNum"/>
          </p:nvPr>
        </p:nvSpPr>
        <p:spPr bwMode="auto">
          <a:xfrm>
            <a:off x="8129588" y="5734050"/>
            <a:ext cx="606425" cy="517525"/>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ctr" eaLnBrk="1" hangingPunct="1">
              <a:buSzPct val="100000"/>
              <a:defRPr sz="1400" b="1">
                <a:solidFill>
                  <a:srgbClr val="FFFFFF"/>
                </a:solidFill>
                <a:latin typeface="Times New Roman" pitchFamily="16" charset="0"/>
                <a:cs typeface="Arial Unicode MS" charset="0"/>
              </a:defRPr>
            </a:lvl1pPr>
          </a:lstStyle>
          <a:p>
            <a:fld id="{60A99AFC-12AB-4203-A01E-ADE1AE63A486}" type="slidenum">
              <a:rPr lang="en-US" altLang="cs-CZ"/>
              <a:pPr/>
              <a:t>‹#›</a:t>
            </a:fld>
            <a:endParaRPr lang="en-US" altLang="cs-CZ"/>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hdr="0" ftr="0" dt="0"/>
  <p:txStyles>
    <p:titleStyle>
      <a:lvl1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2pPr>
      <a:lvl3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3pPr>
      <a:lvl4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4pPr>
      <a:lvl5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9pPr>
    </p:titleStyle>
    <p:bodyStyle>
      <a:lvl1pPr marL="342900" indent="-342900" algn="l" defTabSz="449263" rtl="0" eaLnBrk="0" fontAlgn="base" hangingPunct="0">
        <a:spcBef>
          <a:spcPts val="600"/>
        </a:spcBef>
        <a:spcAft>
          <a:spcPct val="0"/>
        </a:spcAft>
        <a:buClr>
          <a:srgbClr val="000000"/>
        </a:buClr>
        <a:buSzPct val="100000"/>
        <a:buFont typeface="Times New Roman" pitchFamily="16" charset="0"/>
        <a:defRPr sz="2400">
          <a:solidFill>
            <a:srgbClr val="000000"/>
          </a:solidFill>
          <a:latin typeface="+mn-lt"/>
          <a:ea typeface="+mn-ea"/>
          <a:cs typeface="+mn-cs"/>
        </a:defRPr>
      </a:lvl1pPr>
      <a:lvl2pPr marL="742950" indent="-285750" algn="l" defTabSz="449263" rtl="0" eaLnBrk="0" fontAlgn="base" hangingPunct="0">
        <a:spcBef>
          <a:spcPts val="525"/>
        </a:spcBef>
        <a:spcAft>
          <a:spcPct val="0"/>
        </a:spcAft>
        <a:buClr>
          <a:srgbClr val="000000"/>
        </a:buClr>
        <a:buSzPct val="100000"/>
        <a:buFont typeface="Times New Roman" pitchFamily="16" charset="0"/>
        <a:defRPr sz="2100">
          <a:solidFill>
            <a:srgbClr val="000000"/>
          </a:solidFill>
          <a:latin typeface="+mn-lt"/>
          <a:ea typeface="+mn-ea"/>
        </a:defRPr>
      </a:lvl2pPr>
      <a:lvl3pPr marL="11430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3pPr>
      <a:lvl4pPr marL="16002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4pPr>
      <a:lvl5pPr marL="20574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5pPr>
      <a:lvl6pPr marL="25146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6pPr>
      <a:lvl7pPr marL="29718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7pPr>
      <a:lvl8pPr marL="34290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8pPr>
      <a:lvl9pPr marL="38862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8194" name="Line 1"/>
          <p:cNvSpPr>
            <a:spLocks noChangeShapeType="1"/>
          </p:cNvSpPr>
          <p:nvPr/>
        </p:nvSpPr>
        <p:spPr bwMode="auto">
          <a:xfrm>
            <a:off x="8763000" y="0"/>
            <a:ext cx="1588" cy="6858000"/>
          </a:xfrm>
          <a:prstGeom prst="line">
            <a:avLst/>
          </a:prstGeom>
          <a:noFill/>
          <a:ln w="38160" cap="sq">
            <a:solidFill>
              <a:srgbClr val="AABBDF">
                <a:alpha val="92940"/>
              </a:srgbClr>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8195" name="Line 2"/>
          <p:cNvSpPr>
            <a:spLocks noChangeShapeType="1"/>
          </p:cNvSpPr>
          <p:nvPr/>
        </p:nvSpPr>
        <p:spPr bwMode="auto">
          <a:xfrm>
            <a:off x="6248400" y="0"/>
            <a:ext cx="1588" cy="6858000"/>
          </a:xfrm>
          <a:prstGeom prst="line">
            <a:avLst/>
          </a:prstGeom>
          <a:noFill/>
          <a:ln w="38160" cap="sq">
            <a:solidFill>
              <a:srgbClr val="AABBDF"/>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8196" name="Line 3"/>
          <p:cNvSpPr>
            <a:spLocks noChangeShapeType="1"/>
          </p:cNvSpPr>
          <p:nvPr/>
        </p:nvSpPr>
        <p:spPr bwMode="auto">
          <a:xfrm>
            <a:off x="6192838" y="0"/>
            <a:ext cx="1587" cy="6858000"/>
          </a:xfrm>
          <a:prstGeom prst="line">
            <a:avLst/>
          </a:prstGeom>
          <a:noFill/>
          <a:ln w="1260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8197" name="Line 4"/>
          <p:cNvSpPr>
            <a:spLocks noChangeShapeType="1"/>
          </p:cNvSpPr>
          <p:nvPr/>
        </p:nvSpPr>
        <p:spPr bwMode="auto">
          <a:xfrm>
            <a:off x="8991600" y="0"/>
            <a:ext cx="1588" cy="6858000"/>
          </a:xfrm>
          <a:prstGeom prst="line">
            <a:avLst/>
          </a:prstGeom>
          <a:noFill/>
          <a:ln w="1908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8198" name="Rectangle 5"/>
          <p:cNvSpPr>
            <a:spLocks noChangeArrowheads="1"/>
          </p:cNvSpPr>
          <p:nvPr/>
        </p:nvSpPr>
        <p:spPr bwMode="auto">
          <a:xfrm>
            <a:off x="8839200" y="0"/>
            <a:ext cx="304800" cy="6858000"/>
          </a:xfrm>
          <a:prstGeom prst="rect">
            <a:avLst/>
          </a:prstGeom>
          <a:solidFill>
            <a:srgbClr val="AABBDF">
              <a:alpha val="87057"/>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8199" name="Line 6"/>
          <p:cNvSpPr>
            <a:spLocks noChangeShapeType="1"/>
          </p:cNvSpPr>
          <p:nvPr/>
        </p:nvSpPr>
        <p:spPr bwMode="auto">
          <a:xfrm>
            <a:off x="8915400" y="0"/>
            <a:ext cx="1588" cy="6858000"/>
          </a:xfrm>
          <a:prstGeom prst="line">
            <a:avLst/>
          </a:prstGeom>
          <a:noFill/>
          <a:ln w="936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8200" name="Oval 7"/>
          <p:cNvSpPr>
            <a:spLocks noChangeArrowheads="1"/>
          </p:cNvSpPr>
          <p:nvPr/>
        </p:nvSpPr>
        <p:spPr bwMode="auto">
          <a:xfrm>
            <a:off x="8156575" y="5715000"/>
            <a:ext cx="549275" cy="549275"/>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8201" name="Rectangle 8"/>
          <p:cNvSpPr>
            <a:spLocks noGrp="1" noChangeArrowheads="1"/>
          </p:cNvSpPr>
          <p:nvPr>
            <p:ph type="title"/>
          </p:nvPr>
        </p:nvSpPr>
        <p:spPr bwMode="auto">
          <a:xfrm>
            <a:off x="457200" y="274638"/>
            <a:ext cx="746442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b" anchorCtr="0" compatLnSpc="1">
            <a:prstTxWarp prst="textNoShape">
              <a:avLst/>
            </a:prstTxWarp>
          </a:bodyPr>
          <a:lstStyle/>
          <a:p>
            <a:pPr lvl="0"/>
            <a:r>
              <a:rPr lang="en-GB" altLang="cs-CZ" smtClean="0"/>
              <a:t>Klepněte pro úpravu formátu titulního textu</a:t>
            </a:r>
          </a:p>
        </p:txBody>
      </p:sp>
      <p:sp>
        <p:nvSpPr>
          <p:cNvPr id="8202" name="Rectangle 9"/>
          <p:cNvSpPr>
            <a:spLocks noGrp="1" noChangeArrowheads="1"/>
          </p:cNvSpPr>
          <p:nvPr>
            <p:ph type="body" idx="1"/>
          </p:nvPr>
        </p:nvSpPr>
        <p:spPr bwMode="auto">
          <a:xfrm>
            <a:off x="457200" y="1600200"/>
            <a:ext cx="7464425"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cs-CZ" smtClean="0"/>
              <a:t>Klepněte pro úpravu formátu textu osnovy</a:t>
            </a:r>
          </a:p>
          <a:p>
            <a:pPr lvl="1"/>
            <a:r>
              <a:rPr lang="en-GB" altLang="cs-CZ" smtClean="0"/>
              <a:t>Druhá úroveň</a:t>
            </a:r>
          </a:p>
          <a:p>
            <a:pPr lvl="2"/>
            <a:r>
              <a:rPr lang="en-GB" altLang="cs-CZ" smtClean="0"/>
              <a:t>Třetí úroveň</a:t>
            </a:r>
          </a:p>
          <a:p>
            <a:pPr lvl="3"/>
            <a:r>
              <a:rPr lang="en-GB" altLang="cs-CZ" smtClean="0"/>
              <a:t>Čtvrtá úroveň osnovy</a:t>
            </a:r>
          </a:p>
          <a:p>
            <a:pPr lvl="4"/>
            <a:r>
              <a:rPr lang="en-GB" altLang="cs-CZ" smtClean="0"/>
              <a:t>Pátá úroveň osnovy</a:t>
            </a:r>
          </a:p>
          <a:p>
            <a:pPr lvl="4"/>
            <a:r>
              <a:rPr lang="en-GB" altLang="cs-CZ" smtClean="0"/>
              <a:t>Šestá úroveň</a:t>
            </a:r>
          </a:p>
          <a:p>
            <a:pPr lvl="4"/>
            <a:r>
              <a:rPr lang="en-GB" altLang="cs-CZ" smtClean="0"/>
              <a:t>Sedmá úroveň</a:t>
            </a:r>
          </a:p>
          <a:p>
            <a:pPr lvl="4"/>
            <a:r>
              <a:rPr lang="en-GB" altLang="cs-CZ" smtClean="0"/>
              <a:t>Osmá úroveň textu</a:t>
            </a:r>
          </a:p>
          <a:p>
            <a:pPr lvl="4"/>
            <a:r>
              <a:rPr lang="en-GB" altLang="cs-CZ" smtClean="0"/>
              <a:t>Devátá úroveň</a:t>
            </a:r>
          </a:p>
        </p:txBody>
      </p:sp>
      <p:sp>
        <p:nvSpPr>
          <p:cNvPr id="2" name="Rectangle 10"/>
          <p:cNvSpPr>
            <a:spLocks noGrp="1" noChangeArrowheads="1"/>
          </p:cNvSpPr>
          <p:nvPr>
            <p:ph type="dt"/>
          </p:nvPr>
        </p:nvSpPr>
        <p:spPr bwMode="auto">
          <a:xfrm>
            <a:off x="8786813" y="268288"/>
            <a:ext cx="2008187" cy="381000"/>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r" eaLnBrk="1" hangingPunct="1">
              <a:buClrTx/>
              <a:buSzPct val="100000"/>
              <a:buFontTx/>
              <a:buNone/>
              <a:tabLst>
                <a:tab pos="723900" algn="l"/>
                <a:tab pos="1447800" algn="l"/>
              </a:tabLst>
              <a:defRPr sz="1200">
                <a:solidFill>
                  <a:srgbClr val="04617B"/>
                </a:solidFill>
                <a:latin typeface="Times New Roman" pitchFamily="16" charset="0"/>
                <a:ea typeface="Microsoft YaHei" charset="-122"/>
                <a:cs typeface="Arial Unicode MS" charset="0"/>
              </a:defRPr>
            </a:lvl1pPr>
          </a:lstStyle>
          <a:p>
            <a:pPr>
              <a:defRPr/>
            </a:pPr>
            <a:r>
              <a:rPr lang="cs-CZ"/>
              <a:t>04/23/14</a:t>
            </a:r>
            <a:endParaRPr lang="en-US"/>
          </a:p>
        </p:txBody>
      </p:sp>
      <p:sp>
        <p:nvSpPr>
          <p:cNvPr id="9227" name="Rectangle 11"/>
          <p:cNvSpPr>
            <a:spLocks noGrp="1" noChangeArrowheads="1"/>
          </p:cNvSpPr>
          <p:nvPr>
            <p:ph type="sldNum"/>
          </p:nvPr>
        </p:nvSpPr>
        <p:spPr bwMode="auto">
          <a:xfrm>
            <a:off x="8129588" y="5734050"/>
            <a:ext cx="606425" cy="517525"/>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ctr" eaLnBrk="1" hangingPunct="1">
              <a:buSzPct val="100000"/>
              <a:defRPr sz="1400" b="1">
                <a:solidFill>
                  <a:srgbClr val="FFFFFF"/>
                </a:solidFill>
                <a:latin typeface="Times New Roman" pitchFamily="16" charset="0"/>
                <a:cs typeface="Arial Unicode MS" charset="0"/>
              </a:defRPr>
            </a:lvl1pPr>
          </a:lstStyle>
          <a:p>
            <a:fld id="{C3A666E6-BF37-45AE-ABF7-858B0212A0C9}" type="slidenum">
              <a:rPr lang="en-US" altLang="cs-CZ"/>
              <a:pPr/>
              <a:t>‹#›</a:t>
            </a:fld>
            <a:endParaRPr lang="en-US" altLang="cs-CZ"/>
          </a:p>
        </p:txBody>
      </p:sp>
      <p:sp>
        <p:nvSpPr>
          <p:cNvPr id="8205" name="Text Box 12"/>
          <p:cNvSpPr txBox="1">
            <a:spLocks noChangeArrowheads="1"/>
          </p:cNvSpPr>
          <p:nvPr/>
        </p:nvSpPr>
        <p:spPr bwMode="auto">
          <a:xfrm rot="5400000">
            <a:off x="6992938" y="3736975"/>
            <a:ext cx="3200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hf hdr="0" ftr="0" dt="0"/>
  <p:txStyles>
    <p:titleStyle>
      <a:lvl1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2pPr>
      <a:lvl3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3pPr>
      <a:lvl4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4pPr>
      <a:lvl5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9pPr>
    </p:titleStyle>
    <p:bodyStyle>
      <a:lvl1pPr marL="342900" indent="-342900" algn="l" defTabSz="449263" rtl="0" eaLnBrk="0" fontAlgn="base" hangingPunct="0">
        <a:spcBef>
          <a:spcPts val="600"/>
        </a:spcBef>
        <a:spcAft>
          <a:spcPct val="0"/>
        </a:spcAft>
        <a:buClr>
          <a:srgbClr val="000000"/>
        </a:buClr>
        <a:buSzPct val="100000"/>
        <a:buFont typeface="Times New Roman" pitchFamily="16" charset="0"/>
        <a:defRPr sz="2400">
          <a:solidFill>
            <a:srgbClr val="000000"/>
          </a:solidFill>
          <a:latin typeface="+mn-lt"/>
          <a:ea typeface="+mn-ea"/>
          <a:cs typeface="+mn-cs"/>
        </a:defRPr>
      </a:lvl1pPr>
      <a:lvl2pPr marL="742950" indent="-285750" algn="l" defTabSz="449263" rtl="0" eaLnBrk="0" fontAlgn="base" hangingPunct="0">
        <a:spcBef>
          <a:spcPts val="525"/>
        </a:spcBef>
        <a:spcAft>
          <a:spcPct val="0"/>
        </a:spcAft>
        <a:buClr>
          <a:srgbClr val="000000"/>
        </a:buClr>
        <a:buSzPct val="100000"/>
        <a:buFont typeface="Times New Roman" pitchFamily="16" charset="0"/>
        <a:defRPr sz="2100">
          <a:solidFill>
            <a:srgbClr val="000000"/>
          </a:solidFill>
          <a:latin typeface="+mn-lt"/>
          <a:ea typeface="+mn-ea"/>
        </a:defRPr>
      </a:lvl2pPr>
      <a:lvl3pPr marL="11430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3pPr>
      <a:lvl4pPr marL="16002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4pPr>
      <a:lvl5pPr marL="20574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5pPr>
      <a:lvl6pPr marL="25146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6pPr>
      <a:lvl7pPr marL="29718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7pPr>
      <a:lvl8pPr marL="34290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8pPr>
      <a:lvl9pPr marL="38862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218" name="Line 1"/>
          <p:cNvSpPr>
            <a:spLocks noChangeShapeType="1"/>
          </p:cNvSpPr>
          <p:nvPr/>
        </p:nvSpPr>
        <p:spPr bwMode="auto">
          <a:xfrm>
            <a:off x="8763000" y="0"/>
            <a:ext cx="1588" cy="6858000"/>
          </a:xfrm>
          <a:prstGeom prst="line">
            <a:avLst/>
          </a:prstGeom>
          <a:noFill/>
          <a:ln w="38160" cap="sq">
            <a:solidFill>
              <a:srgbClr val="AABBDF"/>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9219" name="Oval 2"/>
          <p:cNvSpPr>
            <a:spLocks noChangeArrowheads="1"/>
          </p:cNvSpPr>
          <p:nvPr/>
        </p:nvSpPr>
        <p:spPr bwMode="auto">
          <a:xfrm>
            <a:off x="8156575" y="5715000"/>
            <a:ext cx="549275" cy="549275"/>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9220" name="Line 3"/>
          <p:cNvSpPr>
            <a:spLocks noChangeShapeType="1"/>
          </p:cNvSpPr>
          <p:nvPr/>
        </p:nvSpPr>
        <p:spPr bwMode="auto">
          <a:xfrm>
            <a:off x="8991600" y="0"/>
            <a:ext cx="1588" cy="6858000"/>
          </a:xfrm>
          <a:prstGeom prst="line">
            <a:avLst/>
          </a:prstGeom>
          <a:noFill/>
          <a:ln w="936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9221" name="Rectangle 4"/>
          <p:cNvSpPr>
            <a:spLocks noChangeArrowheads="1"/>
          </p:cNvSpPr>
          <p:nvPr/>
        </p:nvSpPr>
        <p:spPr bwMode="auto">
          <a:xfrm>
            <a:off x="8839200" y="0"/>
            <a:ext cx="304800" cy="6858000"/>
          </a:xfrm>
          <a:prstGeom prst="rect">
            <a:avLst/>
          </a:prstGeom>
          <a:solidFill>
            <a:srgbClr val="AABBD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9222" name="Line 5"/>
          <p:cNvSpPr>
            <a:spLocks noChangeShapeType="1"/>
          </p:cNvSpPr>
          <p:nvPr/>
        </p:nvSpPr>
        <p:spPr bwMode="auto">
          <a:xfrm>
            <a:off x="8915400" y="0"/>
            <a:ext cx="1588" cy="6858000"/>
          </a:xfrm>
          <a:prstGeom prst="line">
            <a:avLst/>
          </a:prstGeom>
          <a:noFill/>
          <a:ln w="936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9223" name="Line 6"/>
          <p:cNvSpPr>
            <a:spLocks noChangeShapeType="1"/>
          </p:cNvSpPr>
          <p:nvPr/>
        </p:nvSpPr>
        <p:spPr bwMode="auto">
          <a:xfrm>
            <a:off x="6248400" y="0"/>
            <a:ext cx="1588" cy="6858000"/>
          </a:xfrm>
          <a:prstGeom prst="line">
            <a:avLst/>
          </a:prstGeom>
          <a:noFill/>
          <a:ln w="38160" cap="sq">
            <a:solidFill>
              <a:srgbClr val="AABBDF"/>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9224" name="Line 7"/>
          <p:cNvSpPr>
            <a:spLocks noChangeShapeType="1"/>
          </p:cNvSpPr>
          <p:nvPr/>
        </p:nvSpPr>
        <p:spPr bwMode="auto">
          <a:xfrm>
            <a:off x="6192838" y="0"/>
            <a:ext cx="1587" cy="6858000"/>
          </a:xfrm>
          <a:prstGeom prst="line">
            <a:avLst/>
          </a:prstGeom>
          <a:noFill/>
          <a:ln w="1260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9225" name="Rectangle 8"/>
          <p:cNvSpPr>
            <a:spLocks noGrp="1" noChangeArrowheads="1"/>
          </p:cNvSpPr>
          <p:nvPr>
            <p:ph type="title"/>
          </p:nvPr>
        </p:nvSpPr>
        <p:spPr bwMode="auto">
          <a:xfrm>
            <a:off x="457200" y="274638"/>
            <a:ext cx="746442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b" anchorCtr="0" compatLnSpc="1">
            <a:prstTxWarp prst="textNoShape">
              <a:avLst/>
            </a:prstTxWarp>
          </a:bodyPr>
          <a:lstStyle/>
          <a:p>
            <a:pPr lvl="0"/>
            <a:r>
              <a:rPr lang="en-GB" altLang="cs-CZ" smtClean="0"/>
              <a:t>Klepněte pro úpravu formátu titulního textu</a:t>
            </a:r>
          </a:p>
        </p:txBody>
      </p:sp>
      <p:sp>
        <p:nvSpPr>
          <p:cNvPr id="9226" name="Rectangle 9"/>
          <p:cNvSpPr>
            <a:spLocks noGrp="1" noChangeArrowheads="1"/>
          </p:cNvSpPr>
          <p:nvPr>
            <p:ph type="body" idx="1"/>
          </p:nvPr>
        </p:nvSpPr>
        <p:spPr bwMode="auto">
          <a:xfrm>
            <a:off x="457200" y="1600200"/>
            <a:ext cx="7464425"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cs-CZ" smtClean="0"/>
              <a:t>Klepněte pro úpravu formátu textu osnovy</a:t>
            </a:r>
          </a:p>
          <a:p>
            <a:pPr lvl="1"/>
            <a:r>
              <a:rPr lang="en-GB" altLang="cs-CZ" smtClean="0"/>
              <a:t>Druhá úroveň</a:t>
            </a:r>
          </a:p>
          <a:p>
            <a:pPr lvl="2"/>
            <a:r>
              <a:rPr lang="en-GB" altLang="cs-CZ" smtClean="0"/>
              <a:t>Třetí úroveň</a:t>
            </a:r>
          </a:p>
          <a:p>
            <a:pPr lvl="3"/>
            <a:r>
              <a:rPr lang="en-GB" altLang="cs-CZ" smtClean="0"/>
              <a:t>Čtvrtá úroveň osnovy</a:t>
            </a:r>
          </a:p>
          <a:p>
            <a:pPr lvl="4"/>
            <a:r>
              <a:rPr lang="en-GB" altLang="cs-CZ" smtClean="0"/>
              <a:t>Pátá úroveň osnovy</a:t>
            </a:r>
          </a:p>
          <a:p>
            <a:pPr lvl="4"/>
            <a:r>
              <a:rPr lang="en-GB" altLang="cs-CZ" smtClean="0"/>
              <a:t>Šestá úroveň</a:t>
            </a:r>
          </a:p>
          <a:p>
            <a:pPr lvl="4"/>
            <a:r>
              <a:rPr lang="en-GB" altLang="cs-CZ" smtClean="0"/>
              <a:t>Sedmá úroveň</a:t>
            </a:r>
          </a:p>
          <a:p>
            <a:pPr lvl="4"/>
            <a:r>
              <a:rPr lang="en-GB" altLang="cs-CZ" smtClean="0"/>
              <a:t>Osmá úroveň textu</a:t>
            </a:r>
          </a:p>
          <a:p>
            <a:pPr lvl="4"/>
            <a:r>
              <a:rPr lang="en-GB" altLang="cs-CZ" smtClean="0"/>
              <a:t>Devátá úroveň</a:t>
            </a:r>
          </a:p>
        </p:txBody>
      </p:sp>
      <p:sp>
        <p:nvSpPr>
          <p:cNvPr id="2" name="Rectangle 10"/>
          <p:cNvSpPr>
            <a:spLocks noGrp="1" noChangeArrowheads="1"/>
          </p:cNvSpPr>
          <p:nvPr>
            <p:ph type="dt"/>
          </p:nvPr>
        </p:nvSpPr>
        <p:spPr bwMode="auto">
          <a:xfrm>
            <a:off x="8786813" y="268288"/>
            <a:ext cx="2008187" cy="381000"/>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r" eaLnBrk="1" hangingPunct="1">
              <a:buClrTx/>
              <a:buSzPct val="100000"/>
              <a:buFontTx/>
              <a:buNone/>
              <a:tabLst>
                <a:tab pos="723900" algn="l"/>
                <a:tab pos="1447800" algn="l"/>
              </a:tabLst>
              <a:defRPr sz="1200">
                <a:solidFill>
                  <a:srgbClr val="04617B"/>
                </a:solidFill>
                <a:latin typeface="Times New Roman" pitchFamily="16" charset="0"/>
                <a:ea typeface="Microsoft YaHei" charset="-122"/>
                <a:cs typeface="Arial Unicode MS" charset="0"/>
              </a:defRPr>
            </a:lvl1pPr>
          </a:lstStyle>
          <a:p>
            <a:pPr>
              <a:defRPr/>
            </a:pPr>
            <a:r>
              <a:rPr lang="cs-CZ"/>
              <a:t>04/23/14</a:t>
            </a:r>
            <a:endParaRPr lang="en-US"/>
          </a:p>
        </p:txBody>
      </p:sp>
      <p:sp>
        <p:nvSpPr>
          <p:cNvPr id="10251" name="Rectangle 11"/>
          <p:cNvSpPr>
            <a:spLocks noGrp="1" noChangeArrowheads="1"/>
          </p:cNvSpPr>
          <p:nvPr>
            <p:ph type="sldNum"/>
          </p:nvPr>
        </p:nvSpPr>
        <p:spPr bwMode="auto">
          <a:xfrm>
            <a:off x="8129588" y="5734050"/>
            <a:ext cx="606425" cy="517525"/>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ctr" eaLnBrk="1" hangingPunct="1">
              <a:buSzPct val="100000"/>
              <a:defRPr sz="1400" b="1">
                <a:solidFill>
                  <a:srgbClr val="FFFFFF"/>
                </a:solidFill>
                <a:latin typeface="Times New Roman" pitchFamily="16" charset="0"/>
                <a:cs typeface="Arial Unicode MS" charset="0"/>
              </a:defRPr>
            </a:lvl1pPr>
          </a:lstStyle>
          <a:p>
            <a:fld id="{206AE9DF-9134-405A-897C-DB27EB73F5A5}" type="slidenum">
              <a:rPr lang="en-US" altLang="cs-CZ"/>
              <a:pPr/>
              <a:t>‹#›</a:t>
            </a:fld>
            <a:endParaRPr lang="en-US" altLang="cs-CZ"/>
          </a:p>
        </p:txBody>
      </p:sp>
      <p:sp>
        <p:nvSpPr>
          <p:cNvPr id="9229" name="Text Box 12"/>
          <p:cNvSpPr txBox="1">
            <a:spLocks noChangeArrowheads="1"/>
          </p:cNvSpPr>
          <p:nvPr/>
        </p:nvSpPr>
        <p:spPr bwMode="auto">
          <a:xfrm rot="5400000">
            <a:off x="6992938" y="3736975"/>
            <a:ext cx="3200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hf hdr="0" ftr="0" dt="0"/>
  <p:txStyles>
    <p:titleStyle>
      <a:lvl1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2pPr>
      <a:lvl3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3pPr>
      <a:lvl4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4pPr>
      <a:lvl5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9pPr>
    </p:titleStyle>
    <p:bodyStyle>
      <a:lvl1pPr marL="342900" indent="-342900" algn="l" defTabSz="449263" rtl="0" eaLnBrk="0" fontAlgn="base" hangingPunct="0">
        <a:spcBef>
          <a:spcPts val="600"/>
        </a:spcBef>
        <a:spcAft>
          <a:spcPct val="0"/>
        </a:spcAft>
        <a:buClr>
          <a:srgbClr val="000000"/>
        </a:buClr>
        <a:buSzPct val="100000"/>
        <a:buFont typeface="Times New Roman" pitchFamily="16" charset="0"/>
        <a:defRPr sz="2400">
          <a:solidFill>
            <a:srgbClr val="000000"/>
          </a:solidFill>
          <a:latin typeface="+mn-lt"/>
          <a:ea typeface="+mn-ea"/>
          <a:cs typeface="+mn-cs"/>
        </a:defRPr>
      </a:lvl1pPr>
      <a:lvl2pPr marL="742950" indent="-285750" algn="l" defTabSz="449263" rtl="0" eaLnBrk="0" fontAlgn="base" hangingPunct="0">
        <a:spcBef>
          <a:spcPts val="525"/>
        </a:spcBef>
        <a:spcAft>
          <a:spcPct val="0"/>
        </a:spcAft>
        <a:buClr>
          <a:srgbClr val="000000"/>
        </a:buClr>
        <a:buSzPct val="100000"/>
        <a:buFont typeface="Times New Roman" pitchFamily="16" charset="0"/>
        <a:defRPr sz="2100">
          <a:solidFill>
            <a:srgbClr val="000000"/>
          </a:solidFill>
          <a:latin typeface="+mn-lt"/>
          <a:ea typeface="+mn-ea"/>
        </a:defRPr>
      </a:lvl2pPr>
      <a:lvl3pPr marL="11430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3pPr>
      <a:lvl4pPr marL="16002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4pPr>
      <a:lvl5pPr marL="20574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5pPr>
      <a:lvl6pPr marL="25146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6pPr>
      <a:lvl7pPr marL="29718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7pPr>
      <a:lvl8pPr marL="34290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8pPr>
      <a:lvl9pPr marL="38862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42" name="Line 1"/>
          <p:cNvSpPr>
            <a:spLocks noChangeShapeType="1"/>
          </p:cNvSpPr>
          <p:nvPr/>
        </p:nvSpPr>
        <p:spPr bwMode="auto">
          <a:xfrm>
            <a:off x="8763000" y="0"/>
            <a:ext cx="1588" cy="6858000"/>
          </a:xfrm>
          <a:prstGeom prst="line">
            <a:avLst/>
          </a:prstGeom>
          <a:noFill/>
          <a:ln w="38160" cap="sq">
            <a:solidFill>
              <a:srgbClr val="AABBDF">
                <a:alpha val="92940"/>
              </a:srgbClr>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10243" name="Line 2"/>
          <p:cNvSpPr>
            <a:spLocks noChangeShapeType="1"/>
          </p:cNvSpPr>
          <p:nvPr/>
        </p:nvSpPr>
        <p:spPr bwMode="auto">
          <a:xfrm>
            <a:off x="76200" y="0"/>
            <a:ext cx="1588" cy="6858000"/>
          </a:xfrm>
          <a:prstGeom prst="line">
            <a:avLst/>
          </a:prstGeom>
          <a:noFill/>
          <a:ln w="57240" cap="sq">
            <a:solidFill>
              <a:srgbClr val="AABBDF"/>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10244" name="Line 3"/>
          <p:cNvSpPr>
            <a:spLocks noChangeShapeType="1"/>
          </p:cNvSpPr>
          <p:nvPr/>
        </p:nvSpPr>
        <p:spPr bwMode="auto">
          <a:xfrm>
            <a:off x="8991600" y="0"/>
            <a:ext cx="1588" cy="6858000"/>
          </a:xfrm>
          <a:prstGeom prst="line">
            <a:avLst/>
          </a:prstGeom>
          <a:noFill/>
          <a:ln w="1908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10245" name="Rectangle 4"/>
          <p:cNvSpPr>
            <a:spLocks noChangeArrowheads="1"/>
          </p:cNvSpPr>
          <p:nvPr/>
        </p:nvSpPr>
        <p:spPr bwMode="auto">
          <a:xfrm>
            <a:off x="8839200" y="0"/>
            <a:ext cx="304800" cy="6858000"/>
          </a:xfrm>
          <a:prstGeom prst="rect">
            <a:avLst/>
          </a:prstGeom>
          <a:solidFill>
            <a:srgbClr val="AABBDF">
              <a:alpha val="87057"/>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0246" name="Line 5"/>
          <p:cNvSpPr>
            <a:spLocks noChangeShapeType="1"/>
          </p:cNvSpPr>
          <p:nvPr/>
        </p:nvSpPr>
        <p:spPr bwMode="auto">
          <a:xfrm>
            <a:off x="8915400" y="0"/>
            <a:ext cx="1588" cy="6858000"/>
          </a:xfrm>
          <a:prstGeom prst="line">
            <a:avLst/>
          </a:prstGeom>
          <a:noFill/>
          <a:ln w="936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10247" name="Oval 6"/>
          <p:cNvSpPr>
            <a:spLocks noChangeArrowheads="1"/>
          </p:cNvSpPr>
          <p:nvPr/>
        </p:nvSpPr>
        <p:spPr bwMode="auto">
          <a:xfrm>
            <a:off x="8156575" y="5715000"/>
            <a:ext cx="549275" cy="549275"/>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0248" name="Rectangle 7"/>
          <p:cNvSpPr>
            <a:spLocks noGrp="1" noChangeArrowheads="1"/>
          </p:cNvSpPr>
          <p:nvPr>
            <p:ph type="title"/>
          </p:nvPr>
        </p:nvSpPr>
        <p:spPr bwMode="auto">
          <a:xfrm>
            <a:off x="457200" y="274638"/>
            <a:ext cx="746442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b" anchorCtr="0" compatLnSpc="1">
            <a:prstTxWarp prst="textNoShape">
              <a:avLst/>
            </a:prstTxWarp>
          </a:bodyPr>
          <a:lstStyle/>
          <a:p>
            <a:pPr lvl="0"/>
            <a:r>
              <a:rPr lang="en-GB" altLang="cs-CZ" smtClean="0"/>
              <a:t>Klepněte pro úpravu formátu titulního textu</a:t>
            </a:r>
          </a:p>
        </p:txBody>
      </p:sp>
      <p:sp>
        <p:nvSpPr>
          <p:cNvPr id="10249" name="Rectangle 8"/>
          <p:cNvSpPr>
            <a:spLocks noGrp="1" noChangeArrowheads="1"/>
          </p:cNvSpPr>
          <p:nvPr>
            <p:ph type="body" idx="1"/>
          </p:nvPr>
        </p:nvSpPr>
        <p:spPr bwMode="auto">
          <a:xfrm>
            <a:off x="457200" y="1600200"/>
            <a:ext cx="7464425"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cs-CZ" smtClean="0"/>
              <a:t>Klepněte pro úpravu formátu textu osnovy</a:t>
            </a:r>
          </a:p>
          <a:p>
            <a:pPr lvl="1"/>
            <a:r>
              <a:rPr lang="en-GB" altLang="cs-CZ" smtClean="0"/>
              <a:t>Druhá úroveň</a:t>
            </a:r>
          </a:p>
          <a:p>
            <a:pPr lvl="2"/>
            <a:r>
              <a:rPr lang="en-GB" altLang="cs-CZ" smtClean="0"/>
              <a:t>Třetí úroveň</a:t>
            </a:r>
          </a:p>
          <a:p>
            <a:pPr lvl="3"/>
            <a:r>
              <a:rPr lang="en-GB" altLang="cs-CZ" smtClean="0"/>
              <a:t>Čtvrtá úroveň osnovy</a:t>
            </a:r>
          </a:p>
          <a:p>
            <a:pPr lvl="4"/>
            <a:r>
              <a:rPr lang="en-GB" altLang="cs-CZ" smtClean="0"/>
              <a:t>Pátá úroveň osnovy</a:t>
            </a:r>
          </a:p>
          <a:p>
            <a:pPr lvl="4"/>
            <a:r>
              <a:rPr lang="en-GB" altLang="cs-CZ" smtClean="0"/>
              <a:t>Šestá úroveň</a:t>
            </a:r>
          </a:p>
          <a:p>
            <a:pPr lvl="4"/>
            <a:r>
              <a:rPr lang="en-GB" altLang="cs-CZ" smtClean="0"/>
              <a:t>Sedmá úroveň</a:t>
            </a:r>
          </a:p>
          <a:p>
            <a:pPr lvl="4"/>
            <a:r>
              <a:rPr lang="en-GB" altLang="cs-CZ" smtClean="0"/>
              <a:t>Osmá úroveň textu</a:t>
            </a:r>
          </a:p>
          <a:p>
            <a:pPr lvl="4"/>
            <a:r>
              <a:rPr lang="en-GB" altLang="cs-CZ" smtClean="0"/>
              <a:t>Devátá úroveň</a:t>
            </a:r>
          </a:p>
        </p:txBody>
      </p:sp>
      <p:sp>
        <p:nvSpPr>
          <p:cNvPr id="2" name="Rectangle 9"/>
          <p:cNvSpPr>
            <a:spLocks noGrp="1" noChangeArrowheads="1"/>
          </p:cNvSpPr>
          <p:nvPr>
            <p:ph type="dt"/>
          </p:nvPr>
        </p:nvSpPr>
        <p:spPr bwMode="auto">
          <a:xfrm>
            <a:off x="8786813" y="268288"/>
            <a:ext cx="2008187" cy="381000"/>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r" eaLnBrk="1" hangingPunct="1">
              <a:buClrTx/>
              <a:buSzPct val="100000"/>
              <a:buFontTx/>
              <a:buNone/>
              <a:tabLst>
                <a:tab pos="723900" algn="l"/>
                <a:tab pos="1447800" algn="l"/>
              </a:tabLst>
              <a:defRPr sz="1200">
                <a:solidFill>
                  <a:srgbClr val="04617B"/>
                </a:solidFill>
                <a:latin typeface="Times New Roman" pitchFamily="16" charset="0"/>
                <a:ea typeface="Microsoft YaHei" charset="-122"/>
                <a:cs typeface="Arial Unicode MS" charset="0"/>
              </a:defRPr>
            </a:lvl1pPr>
          </a:lstStyle>
          <a:p>
            <a:pPr>
              <a:defRPr/>
            </a:pPr>
            <a:r>
              <a:rPr lang="cs-CZ"/>
              <a:t>04/23/14</a:t>
            </a:r>
            <a:endParaRPr lang="en-US"/>
          </a:p>
        </p:txBody>
      </p:sp>
      <p:sp>
        <p:nvSpPr>
          <p:cNvPr id="10251" name="Text Box 10"/>
          <p:cNvSpPr txBox="1">
            <a:spLocks noChangeArrowheads="1"/>
          </p:cNvSpPr>
          <p:nvPr/>
        </p:nvSpPr>
        <p:spPr bwMode="auto">
          <a:xfrm rot="5400000">
            <a:off x="6992938" y="3736975"/>
            <a:ext cx="3200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3" name="Rectangle 11"/>
          <p:cNvSpPr>
            <a:spLocks noGrp="1" noChangeArrowheads="1"/>
          </p:cNvSpPr>
          <p:nvPr>
            <p:ph type="sldNum"/>
          </p:nvPr>
        </p:nvSpPr>
        <p:spPr bwMode="auto">
          <a:xfrm>
            <a:off x="8129588" y="5734050"/>
            <a:ext cx="606425" cy="517525"/>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ctr" eaLnBrk="1" hangingPunct="1">
              <a:buSzPct val="100000"/>
              <a:defRPr sz="2800" b="1">
                <a:solidFill>
                  <a:srgbClr val="04617B"/>
                </a:solidFill>
                <a:latin typeface="Times New Roman" pitchFamily="16" charset="0"/>
                <a:cs typeface="Arial Unicode MS" charset="0"/>
              </a:defRPr>
            </a:lvl1pPr>
          </a:lstStyle>
          <a:p>
            <a:fld id="{B6AD91BF-9379-4F36-8E47-C5268A8B0E3F}" type="slidenum">
              <a:rPr lang="en-US" altLang="cs-CZ"/>
              <a:pPr/>
              <a:t>‹#›</a:t>
            </a:fld>
            <a:endParaRPr lang="en-US" altLang="cs-CZ"/>
          </a:p>
        </p:txBody>
      </p:sp>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hf hdr="0" ftr="0" dt="0"/>
  <p:txStyles>
    <p:titleStyle>
      <a:lvl1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2pPr>
      <a:lvl3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3pPr>
      <a:lvl4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4pPr>
      <a:lvl5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9pPr>
    </p:titleStyle>
    <p:bodyStyle>
      <a:lvl1pPr marL="342900" indent="-342900" algn="l" defTabSz="449263" rtl="0" eaLnBrk="0" fontAlgn="base" hangingPunct="0">
        <a:spcBef>
          <a:spcPts val="600"/>
        </a:spcBef>
        <a:spcAft>
          <a:spcPct val="0"/>
        </a:spcAft>
        <a:buClr>
          <a:srgbClr val="000000"/>
        </a:buClr>
        <a:buSzPct val="100000"/>
        <a:buFont typeface="Times New Roman" pitchFamily="16" charset="0"/>
        <a:defRPr sz="2400">
          <a:solidFill>
            <a:srgbClr val="000000"/>
          </a:solidFill>
          <a:latin typeface="+mn-lt"/>
          <a:ea typeface="+mn-ea"/>
          <a:cs typeface="+mn-cs"/>
        </a:defRPr>
      </a:lvl1pPr>
      <a:lvl2pPr marL="742950" indent="-285750" algn="l" defTabSz="449263" rtl="0" eaLnBrk="0" fontAlgn="base" hangingPunct="0">
        <a:spcBef>
          <a:spcPts val="525"/>
        </a:spcBef>
        <a:spcAft>
          <a:spcPct val="0"/>
        </a:spcAft>
        <a:buClr>
          <a:srgbClr val="000000"/>
        </a:buClr>
        <a:buSzPct val="100000"/>
        <a:buFont typeface="Times New Roman" pitchFamily="16" charset="0"/>
        <a:defRPr sz="2100">
          <a:solidFill>
            <a:srgbClr val="000000"/>
          </a:solidFill>
          <a:latin typeface="+mn-lt"/>
          <a:ea typeface="+mn-ea"/>
        </a:defRPr>
      </a:lvl2pPr>
      <a:lvl3pPr marL="11430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3pPr>
      <a:lvl4pPr marL="16002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4pPr>
      <a:lvl5pPr marL="20574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5pPr>
      <a:lvl6pPr marL="25146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6pPr>
      <a:lvl7pPr marL="29718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7pPr>
      <a:lvl8pPr marL="34290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8pPr>
      <a:lvl9pPr marL="38862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1266" name="Line 1"/>
          <p:cNvSpPr>
            <a:spLocks noChangeShapeType="1"/>
          </p:cNvSpPr>
          <p:nvPr/>
        </p:nvSpPr>
        <p:spPr bwMode="auto">
          <a:xfrm>
            <a:off x="8763000" y="0"/>
            <a:ext cx="1588" cy="6858000"/>
          </a:xfrm>
          <a:prstGeom prst="line">
            <a:avLst/>
          </a:prstGeom>
          <a:noFill/>
          <a:ln w="38160" cap="sq">
            <a:solidFill>
              <a:srgbClr val="AABBDF">
                <a:alpha val="92940"/>
              </a:srgbClr>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11267" name="Line 2"/>
          <p:cNvSpPr>
            <a:spLocks noChangeShapeType="1"/>
          </p:cNvSpPr>
          <p:nvPr/>
        </p:nvSpPr>
        <p:spPr bwMode="auto">
          <a:xfrm>
            <a:off x="76200" y="0"/>
            <a:ext cx="1588" cy="6858000"/>
          </a:xfrm>
          <a:prstGeom prst="line">
            <a:avLst/>
          </a:prstGeom>
          <a:noFill/>
          <a:ln w="57240" cap="sq">
            <a:solidFill>
              <a:srgbClr val="AABBDF"/>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11268" name="Line 3"/>
          <p:cNvSpPr>
            <a:spLocks noChangeShapeType="1"/>
          </p:cNvSpPr>
          <p:nvPr/>
        </p:nvSpPr>
        <p:spPr bwMode="auto">
          <a:xfrm>
            <a:off x="8991600" y="0"/>
            <a:ext cx="1588" cy="6858000"/>
          </a:xfrm>
          <a:prstGeom prst="line">
            <a:avLst/>
          </a:prstGeom>
          <a:noFill/>
          <a:ln w="1908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11269" name="Rectangle 4"/>
          <p:cNvSpPr>
            <a:spLocks noChangeArrowheads="1"/>
          </p:cNvSpPr>
          <p:nvPr/>
        </p:nvSpPr>
        <p:spPr bwMode="auto">
          <a:xfrm>
            <a:off x="8839200" y="0"/>
            <a:ext cx="304800" cy="6858000"/>
          </a:xfrm>
          <a:prstGeom prst="rect">
            <a:avLst/>
          </a:prstGeom>
          <a:solidFill>
            <a:srgbClr val="AABBDF">
              <a:alpha val="87057"/>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1270" name="Line 5"/>
          <p:cNvSpPr>
            <a:spLocks noChangeShapeType="1"/>
          </p:cNvSpPr>
          <p:nvPr/>
        </p:nvSpPr>
        <p:spPr bwMode="auto">
          <a:xfrm>
            <a:off x="8915400" y="0"/>
            <a:ext cx="1588" cy="6858000"/>
          </a:xfrm>
          <a:prstGeom prst="line">
            <a:avLst/>
          </a:prstGeom>
          <a:noFill/>
          <a:ln w="9360" cap="sq">
            <a:solidFill>
              <a:srgbClr val="0F6FC6"/>
            </a:solidFill>
            <a:miter lim="800000"/>
            <a:headEnd/>
            <a:tailEnd/>
          </a:ln>
          <a:extLst>
            <a:ext uri="{909E8E84-426E-40DD-AFC4-6F175D3DCCD1}">
              <a14:hiddenFill xmlns:a14="http://schemas.microsoft.com/office/drawing/2010/main">
                <a:noFill/>
              </a14:hiddenFill>
            </a:ext>
          </a:extLst>
        </p:spPr>
        <p:txBody>
          <a:bodyPr/>
          <a:lstStyle/>
          <a:p>
            <a:endParaRPr lang="cs-CZ"/>
          </a:p>
        </p:txBody>
      </p:sp>
      <p:sp>
        <p:nvSpPr>
          <p:cNvPr id="11271" name="Oval 6"/>
          <p:cNvSpPr>
            <a:spLocks noChangeArrowheads="1"/>
          </p:cNvSpPr>
          <p:nvPr/>
        </p:nvSpPr>
        <p:spPr bwMode="auto">
          <a:xfrm>
            <a:off x="8156575" y="5715000"/>
            <a:ext cx="549275" cy="549275"/>
          </a:xfrm>
          <a:prstGeom prst="ellipse">
            <a:avLst/>
          </a:prstGeom>
          <a:solidFill>
            <a:srgbClr val="0F6FC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1272" name="Rectangle 7"/>
          <p:cNvSpPr>
            <a:spLocks noGrp="1" noChangeArrowheads="1"/>
          </p:cNvSpPr>
          <p:nvPr>
            <p:ph type="title"/>
          </p:nvPr>
        </p:nvSpPr>
        <p:spPr bwMode="auto">
          <a:xfrm>
            <a:off x="457200" y="274638"/>
            <a:ext cx="746442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b" anchorCtr="0" compatLnSpc="1">
            <a:prstTxWarp prst="textNoShape">
              <a:avLst/>
            </a:prstTxWarp>
          </a:bodyPr>
          <a:lstStyle/>
          <a:p>
            <a:pPr lvl="0"/>
            <a:r>
              <a:rPr lang="en-GB" altLang="cs-CZ" smtClean="0"/>
              <a:t>Klepněte pro úpravu formátu titulního textu</a:t>
            </a:r>
          </a:p>
        </p:txBody>
      </p:sp>
      <p:sp>
        <p:nvSpPr>
          <p:cNvPr id="11273" name="Rectangle 8"/>
          <p:cNvSpPr>
            <a:spLocks noGrp="1" noChangeArrowheads="1"/>
          </p:cNvSpPr>
          <p:nvPr>
            <p:ph type="body" idx="1"/>
          </p:nvPr>
        </p:nvSpPr>
        <p:spPr bwMode="auto">
          <a:xfrm>
            <a:off x="457200" y="1600200"/>
            <a:ext cx="7464425"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cs-CZ" smtClean="0"/>
              <a:t>Klepněte pro úpravu formátu textu osnovy</a:t>
            </a:r>
          </a:p>
          <a:p>
            <a:pPr lvl="1"/>
            <a:r>
              <a:rPr lang="en-GB" altLang="cs-CZ" smtClean="0"/>
              <a:t>Druhá úroveň</a:t>
            </a:r>
          </a:p>
          <a:p>
            <a:pPr lvl="2"/>
            <a:r>
              <a:rPr lang="en-GB" altLang="cs-CZ" smtClean="0"/>
              <a:t>Třetí úroveň</a:t>
            </a:r>
          </a:p>
          <a:p>
            <a:pPr lvl="3"/>
            <a:r>
              <a:rPr lang="en-GB" altLang="cs-CZ" smtClean="0"/>
              <a:t>Čtvrtá úroveň osnovy</a:t>
            </a:r>
          </a:p>
          <a:p>
            <a:pPr lvl="4"/>
            <a:r>
              <a:rPr lang="en-GB" altLang="cs-CZ" smtClean="0"/>
              <a:t>Pátá úroveň osnovy</a:t>
            </a:r>
          </a:p>
          <a:p>
            <a:pPr lvl="4"/>
            <a:r>
              <a:rPr lang="en-GB" altLang="cs-CZ" smtClean="0"/>
              <a:t>Šestá úroveň</a:t>
            </a:r>
          </a:p>
          <a:p>
            <a:pPr lvl="4"/>
            <a:r>
              <a:rPr lang="en-GB" altLang="cs-CZ" smtClean="0"/>
              <a:t>Sedmá úroveň</a:t>
            </a:r>
          </a:p>
          <a:p>
            <a:pPr lvl="4"/>
            <a:r>
              <a:rPr lang="en-GB" altLang="cs-CZ" smtClean="0"/>
              <a:t>Osmá úroveň textu</a:t>
            </a:r>
          </a:p>
          <a:p>
            <a:pPr lvl="4"/>
            <a:r>
              <a:rPr lang="en-GB" altLang="cs-CZ" smtClean="0"/>
              <a:t>Devátá úroveň</a:t>
            </a:r>
          </a:p>
        </p:txBody>
      </p:sp>
      <p:sp>
        <p:nvSpPr>
          <p:cNvPr id="2" name="Rectangle 9"/>
          <p:cNvSpPr>
            <a:spLocks noGrp="1" noChangeArrowheads="1"/>
          </p:cNvSpPr>
          <p:nvPr>
            <p:ph type="dt"/>
          </p:nvPr>
        </p:nvSpPr>
        <p:spPr bwMode="auto">
          <a:xfrm>
            <a:off x="8786813" y="268288"/>
            <a:ext cx="2008187" cy="381000"/>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r" eaLnBrk="1" hangingPunct="1">
              <a:buClrTx/>
              <a:buSzPct val="100000"/>
              <a:buFontTx/>
              <a:buNone/>
              <a:tabLst>
                <a:tab pos="723900" algn="l"/>
                <a:tab pos="1447800" algn="l"/>
              </a:tabLst>
              <a:defRPr sz="1200">
                <a:solidFill>
                  <a:srgbClr val="04617B"/>
                </a:solidFill>
                <a:latin typeface="Times New Roman" pitchFamily="16" charset="0"/>
                <a:ea typeface="Microsoft YaHei" charset="-122"/>
                <a:cs typeface="Arial Unicode MS" charset="0"/>
              </a:defRPr>
            </a:lvl1pPr>
          </a:lstStyle>
          <a:p>
            <a:pPr>
              <a:defRPr/>
            </a:pPr>
            <a:r>
              <a:rPr lang="cs-CZ"/>
              <a:t>04/23/14</a:t>
            </a:r>
            <a:endParaRPr lang="en-US"/>
          </a:p>
        </p:txBody>
      </p:sp>
      <p:sp>
        <p:nvSpPr>
          <p:cNvPr id="11275" name="Text Box 10"/>
          <p:cNvSpPr txBox="1">
            <a:spLocks noChangeArrowheads="1"/>
          </p:cNvSpPr>
          <p:nvPr/>
        </p:nvSpPr>
        <p:spPr bwMode="auto">
          <a:xfrm rot="5400000">
            <a:off x="6992938" y="3736975"/>
            <a:ext cx="3200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3" name="Rectangle 11"/>
          <p:cNvSpPr>
            <a:spLocks noGrp="1" noChangeArrowheads="1"/>
          </p:cNvSpPr>
          <p:nvPr>
            <p:ph type="sldNum"/>
          </p:nvPr>
        </p:nvSpPr>
        <p:spPr bwMode="auto">
          <a:xfrm>
            <a:off x="8129588" y="5734050"/>
            <a:ext cx="606425" cy="517525"/>
          </a:xfrm>
          <a:prstGeom prst="rect">
            <a:avLst/>
          </a:prstGeom>
          <a:noFill/>
          <a:ln w="9525" cap="flat">
            <a:noFill/>
            <a:round/>
            <a:headEnd/>
            <a:tailEnd/>
          </a:ln>
          <a:effectLst/>
        </p:spPr>
        <p:txBody>
          <a:bodyPr vert="horz" wrap="square" lIns="90000" tIns="46800" rIns="90000" bIns="46800" numCol="1" anchor="ctr" anchorCtr="0" compatLnSpc="1">
            <a:prstTxWarp prst="textNoShape">
              <a:avLst/>
            </a:prstTxWarp>
          </a:bodyPr>
          <a:lstStyle>
            <a:lvl1pPr algn="ctr" eaLnBrk="1" hangingPunct="1">
              <a:buSzPct val="100000"/>
              <a:defRPr sz="2800" b="1">
                <a:solidFill>
                  <a:srgbClr val="04617B"/>
                </a:solidFill>
                <a:latin typeface="Times New Roman" pitchFamily="16" charset="0"/>
                <a:cs typeface="Arial Unicode MS" charset="0"/>
              </a:defRPr>
            </a:lvl1pPr>
          </a:lstStyle>
          <a:p>
            <a:fld id="{B75BAC76-1EF1-4C58-82CF-EE898F22D757}" type="slidenum">
              <a:rPr lang="en-US" altLang="cs-CZ"/>
              <a:pPr/>
              <a:t>‹#›</a:t>
            </a:fld>
            <a:endParaRPr lang="en-US" altLang="cs-CZ"/>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hf hdr="0" ftr="0" dt="0"/>
  <p:txStyles>
    <p:titleStyle>
      <a:lvl1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2pPr>
      <a:lvl3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3pPr>
      <a:lvl4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4pPr>
      <a:lvl5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9pPr>
    </p:titleStyle>
    <p:bodyStyle>
      <a:lvl1pPr marL="342900" indent="-342900" algn="l" defTabSz="449263" rtl="0" eaLnBrk="0" fontAlgn="base" hangingPunct="0">
        <a:spcBef>
          <a:spcPts val="600"/>
        </a:spcBef>
        <a:spcAft>
          <a:spcPct val="0"/>
        </a:spcAft>
        <a:buClr>
          <a:srgbClr val="000000"/>
        </a:buClr>
        <a:buSzPct val="100000"/>
        <a:buFont typeface="Times New Roman" pitchFamily="16" charset="0"/>
        <a:defRPr sz="2400">
          <a:solidFill>
            <a:srgbClr val="000000"/>
          </a:solidFill>
          <a:latin typeface="+mn-lt"/>
          <a:ea typeface="+mn-ea"/>
          <a:cs typeface="+mn-cs"/>
        </a:defRPr>
      </a:lvl1pPr>
      <a:lvl2pPr marL="742950" indent="-285750" algn="l" defTabSz="449263" rtl="0" eaLnBrk="0" fontAlgn="base" hangingPunct="0">
        <a:spcBef>
          <a:spcPts val="525"/>
        </a:spcBef>
        <a:spcAft>
          <a:spcPct val="0"/>
        </a:spcAft>
        <a:buClr>
          <a:srgbClr val="000000"/>
        </a:buClr>
        <a:buSzPct val="100000"/>
        <a:buFont typeface="Times New Roman" pitchFamily="16" charset="0"/>
        <a:defRPr sz="2100">
          <a:solidFill>
            <a:srgbClr val="000000"/>
          </a:solidFill>
          <a:latin typeface="+mn-lt"/>
          <a:ea typeface="+mn-ea"/>
        </a:defRPr>
      </a:lvl2pPr>
      <a:lvl3pPr marL="11430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3pPr>
      <a:lvl4pPr marL="1600200" indent="-228600" algn="l" defTabSz="449263" rtl="0" eaLnBrk="0" fontAlgn="base" hangingPunct="0">
        <a:spcBef>
          <a:spcPts val="450"/>
        </a:spcBef>
        <a:spcAft>
          <a:spcPct val="0"/>
        </a:spcAft>
        <a:buClr>
          <a:srgbClr val="000000"/>
        </a:buClr>
        <a:buSzPct val="100000"/>
        <a:buFont typeface="Times New Roman" pitchFamily="16" charset="0"/>
        <a:defRPr>
          <a:solidFill>
            <a:srgbClr val="000000"/>
          </a:solidFill>
          <a:latin typeface="+mn-lt"/>
          <a:ea typeface="+mn-ea"/>
        </a:defRPr>
      </a:lvl4pPr>
      <a:lvl5pPr marL="20574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5pPr>
      <a:lvl6pPr marL="25146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6pPr>
      <a:lvl7pPr marL="29718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7pPr>
      <a:lvl8pPr marL="34290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8pPr>
      <a:lvl9pPr marL="38862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3.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73.xml"/></Relationships>
</file>

<file path=ppt/slides/_rels/slide7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2.xml"/><Relationship Id="rId1" Type="http://schemas.openxmlformats.org/officeDocument/2006/relationships/slideLayout" Target="../slideLayouts/slideLayout7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3.xml"/></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8.xml"/><Relationship Id="rId1" Type="http://schemas.openxmlformats.org/officeDocument/2006/relationships/slideLayout" Target="../slideLayouts/slideLayout73.xml"/></Relationships>
</file>

<file path=ppt/slides/_rels/slide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9.xml"/><Relationship Id="rId1" Type="http://schemas.openxmlformats.org/officeDocument/2006/relationships/slideLayout" Target="../slideLayouts/slideLayout7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3.xml"/></Relationships>
</file>

<file path=ppt/slides/_rels/slide8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8.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9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8.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3.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3.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3.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3.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3.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3.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3.xml"/></Relationships>
</file>

<file path=ppt/slides/_rels/slide1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7.xml"/><Relationship Id="rId1" Type="http://schemas.openxmlformats.org/officeDocument/2006/relationships/slideLayout" Target="../slideLayouts/slideLayout73.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338" name="Text Box 1"/>
          <p:cNvSpPr txBox="1">
            <a:spLocks noChangeArrowheads="1"/>
          </p:cNvSpPr>
          <p:nvPr/>
        </p:nvSpPr>
        <p:spPr bwMode="auto">
          <a:xfrm>
            <a:off x="611188" y="1627188"/>
            <a:ext cx="778827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endParaRPr lang="en-GB" altLang="cs-CZ">
              <a:latin typeface="Times New Roman" pitchFamily="16" charset="0"/>
            </a:endParaRPr>
          </a:p>
          <a:p>
            <a:pPr eaLnBrk="1" hangingPunct="1">
              <a:lnSpc>
                <a:spcPct val="102000"/>
              </a:lnSpc>
              <a:spcBef>
                <a:spcPts val="500"/>
              </a:spcBef>
              <a:buClrTx/>
              <a:buFontTx/>
              <a:buNone/>
            </a:pPr>
            <a:endParaRPr lang="en-GB" altLang="cs-CZ">
              <a:latin typeface="Times New Roman" pitchFamily="16" charset="0"/>
            </a:endParaRPr>
          </a:p>
          <a:p>
            <a:pPr eaLnBrk="1" hangingPunct="1">
              <a:lnSpc>
                <a:spcPct val="102000"/>
              </a:lnSpc>
              <a:spcBef>
                <a:spcPts val="500"/>
              </a:spcBef>
              <a:buClrTx/>
              <a:buFontTx/>
              <a:buNone/>
            </a:pPr>
            <a:endParaRPr lang="en-GB" altLang="cs-CZ">
              <a:latin typeface="Times New Roman" pitchFamily="16" charset="0"/>
            </a:endParaRPr>
          </a:p>
        </p:txBody>
      </p:sp>
      <p:sp>
        <p:nvSpPr>
          <p:cNvPr id="14339" name="Text Box 2"/>
          <p:cNvSpPr txBox="1">
            <a:spLocks noChangeArrowheads="1"/>
          </p:cNvSpPr>
          <p:nvPr/>
        </p:nvSpPr>
        <p:spPr bwMode="auto">
          <a:xfrm>
            <a:off x="5003800" y="4365625"/>
            <a:ext cx="3240088"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lnSpc>
                <a:spcPct val="78000"/>
              </a:lnSpc>
              <a:spcBef>
                <a:spcPts val="1500"/>
              </a:spcBef>
              <a:buClrTx/>
              <a:buFontTx/>
              <a:buNone/>
            </a:pPr>
            <a:r>
              <a:rPr lang="en-GB" altLang="cs-CZ" b="1"/>
              <a:t>Mgr. Martin Laipold</a:t>
            </a:r>
          </a:p>
          <a:p>
            <a:pPr eaLnBrk="1" hangingPunct="1">
              <a:lnSpc>
                <a:spcPct val="78000"/>
              </a:lnSpc>
              <a:spcBef>
                <a:spcPts val="1500"/>
              </a:spcBef>
              <a:buClrTx/>
              <a:buFontTx/>
              <a:buNone/>
            </a:pPr>
            <a:endParaRPr lang="en-GB" altLang="cs-CZ" b="1"/>
          </a:p>
        </p:txBody>
      </p:sp>
      <p:sp>
        <p:nvSpPr>
          <p:cNvPr id="14340" name="Freeform 3"/>
          <p:cNvSpPr>
            <a:spLocks noChangeArrowheads="1"/>
          </p:cNvSpPr>
          <p:nvPr/>
        </p:nvSpPr>
        <p:spPr bwMode="auto">
          <a:xfrm>
            <a:off x="0" y="3105150"/>
            <a:ext cx="9144000" cy="1588"/>
          </a:xfrm>
          <a:custGeom>
            <a:avLst/>
            <a:gdLst>
              <a:gd name="T0" fmla="*/ 0 w 21600"/>
              <a:gd name="T1" fmla="*/ 0 h 21600"/>
              <a:gd name="T2" fmla="*/ 2147483646 w 21600"/>
              <a:gd name="T3" fmla="*/ 0 h 21600"/>
              <a:gd name="T4" fmla="*/ 2147483646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p>
        </p:txBody>
      </p:sp>
      <p:sp>
        <p:nvSpPr>
          <p:cNvPr id="14341" name="Freeform 4"/>
          <p:cNvSpPr>
            <a:spLocks noChangeArrowheads="1"/>
          </p:cNvSpPr>
          <p:nvPr/>
        </p:nvSpPr>
        <p:spPr bwMode="auto">
          <a:xfrm>
            <a:off x="0" y="0"/>
            <a:ext cx="9144000" cy="1588"/>
          </a:xfrm>
          <a:custGeom>
            <a:avLst/>
            <a:gdLst>
              <a:gd name="T0" fmla="*/ 0 w 21600"/>
              <a:gd name="T1" fmla="*/ 0 h 21600"/>
              <a:gd name="T2" fmla="*/ 2147483646 w 21600"/>
              <a:gd name="T3" fmla="*/ 0 h 21600"/>
              <a:gd name="T4" fmla="*/ 2147483646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p>
        </p:txBody>
      </p:sp>
      <p:sp>
        <p:nvSpPr>
          <p:cNvPr id="2" name="Text Box 5"/>
          <p:cNvSpPr txBox="1">
            <a:spLocks noChangeArrowheads="1"/>
          </p:cNvSpPr>
          <p:nvPr/>
        </p:nvSpPr>
        <p:spPr bwMode="auto">
          <a:xfrm>
            <a:off x="2124075" y="1844675"/>
            <a:ext cx="6172200" cy="1893888"/>
          </a:xfrm>
          <a:prstGeom prst="rect">
            <a:avLst/>
          </a:prstGeom>
          <a:noFill/>
          <a:ln w="9525" cap="flat">
            <a:noFill/>
            <a:round/>
            <a:headEnd/>
            <a:tailEnd/>
          </a:ln>
          <a:effectLst/>
        </p:spPr>
        <p:txBody>
          <a:bodyPr lIns="90000" tIns="46800" rIns="90000" bIns="46800" anchor="b"/>
          <a:lstStyle/>
          <a:p>
            <a:pPr eaLnBrk="1" hangingPunct="1">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3200" b="1" u="sng">
                <a:solidFill>
                  <a:srgbClr val="000000"/>
                </a:solidFill>
                <a:effectLst>
                  <a:outerShdw blurRad="38100" dist="38100" dir="2700000" algn="tl">
                    <a:srgbClr val="C0C0C0"/>
                  </a:outerShdw>
                </a:effectLst>
                <a:latin typeface="Times New Roman" pitchFamily="16" charset="0"/>
              </a:rPr>
              <a:t>SMLUVNÍ PRÁVO V DOPRAVĚ</a:t>
            </a:r>
            <a:br>
              <a:rPr lang="cs-CZ" sz="3200" b="1" u="sng">
                <a:solidFill>
                  <a:srgbClr val="000000"/>
                </a:solidFill>
                <a:effectLst>
                  <a:outerShdw blurRad="38100" dist="38100" dir="2700000" algn="tl">
                    <a:srgbClr val="C0C0C0"/>
                  </a:outerShdw>
                </a:effectLst>
                <a:latin typeface="Times New Roman" pitchFamily="16" charset="0"/>
              </a:rPr>
            </a:br>
            <a:endParaRPr lang="cs-CZ" sz="3200" b="1" u="sng">
              <a:solidFill>
                <a:srgbClr val="000000"/>
              </a:solidFill>
              <a:effectLst>
                <a:outerShdw blurRad="38100" dist="38100" dir="2700000" algn="tl">
                  <a:srgbClr val="C0C0C0"/>
                </a:outerShdw>
              </a:effectLst>
              <a:latin typeface="Times New Roman" pitchFamily="16" charset="0"/>
            </a:endParaRPr>
          </a:p>
        </p:txBody>
      </p:sp>
      <p:sp>
        <p:nvSpPr>
          <p:cNvPr id="14343" name="Text Box 6"/>
          <p:cNvSpPr txBox="1">
            <a:spLocks noChangeArrowheads="1"/>
          </p:cNvSpPr>
          <p:nvPr/>
        </p:nvSpPr>
        <p:spPr bwMode="auto">
          <a:xfrm>
            <a:off x="2286000" y="5003800"/>
            <a:ext cx="6172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buClrTx/>
              <a:buFontTx/>
              <a:buNone/>
            </a:pPr>
            <a:endParaRPr lang="cs-CZ" altLang="cs-CZ" sz="1800" b="1">
              <a:solidFill>
                <a:srgbClr val="04617B"/>
              </a:solidFill>
            </a:endParaRPr>
          </a:p>
          <a:p>
            <a:pPr eaLnBrk="1" hangingPunct="1">
              <a:buClrTx/>
              <a:buFontTx/>
              <a:buNone/>
            </a:pPr>
            <a:endParaRPr lang="cs-CZ" altLang="cs-CZ" sz="1800" b="1">
              <a:solidFill>
                <a:srgbClr val="04617B"/>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p:cNvSpPr txBox="1">
            <a:spLocks noChangeArrowheads="1"/>
          </p:cNvSpPr>
          <p:nvPr/>
        </p:nvSpPr>
        <p:spPr bwMode="auto">
          <a:xfrm>
            <a:off x="625475" y="332656"/>
            <a:ext cx="2146325" cy="498475"/>
          </a:xfrm>
          <a:prstGeom prst="rect">
            <a:avLst/>
          </a:prstGeom>
          <a:noFill/>
          <a:ln w="9525" cap="flat">
            <a:noFill/>
            <a:round/>
            <a:headEnd/>
            <a:tailEnd/>
          </a:ln>
          <a:effectLst/>
        </p:spPr>
        <p:txBody>
          <a:bodyPr lIns="90000" tIns="46800" rIns="90000" bIns="46800" anchor="ctr" anchorCtr="1"/>
          <a:lstStyle/>
          <a:p>
            <a:pP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Právní</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řád</a:t>
            </a:r>
            <a:endParaRPr lang="en-GB" sz="2400" b="1" u="sng" dirty="0">
              <a:effectLst>
                <a:outerShdw blurRad="38100" dist="38100" dir="2700000" algn="tl">
                  <a:srgbClr val="C0C0C0"/>
                </a:outerShdw>
              </a:effectLst>
              <a:latin typeface="Arial Unicode MS" charset="0"/>
            </a:endParaRPr>
          </a:p>
        </p:txBody>
      </p:sp>
      <p:sp>
        <p:nvSpPr>
          <p:cNvPr id="17411" name="Text Box 2"/>
          <p:cNvSpPr txBox="1">
            <a:spLocks noChangeArrowheads="1"/>
          </p:cNvSpPr>
          <p:nvPr/>
        </p:nvSpPr>
        <p:spPr bwMode="auto">
          <a:xfrm>
            <a:off x="625475" y="1125538"/>
            <a:ext cx="7504113"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pitchFamily="18" charset="0"/>
                <a:ea typeface="Microsoft YaHei" panose="020B0503020204020204" pitchFamily="34" charset="-122"/>
              </a:defRPr>
            </a:lvl1pPr>
            <a:lvl2pPr>
              <a:spcBef>
                <a:spcPts val="525"/>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pitchFamily="18" charset="0"/>
                <a:ea typeface="Microsoft YaHei" panose="020B0503020204020204" pitchFamily="34" charset="-122"/>
              </a:defRPr>
            </a:lvl2pPr>
            <a:lvl3pPr>
              <a:spcBef>
                <a:spcPts val="450"/>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pitchFamily="18" charset="0"/>
                <a:ea typeface="Microsoft YaHei" panose="020B0503020204020204" pitchFamily="34" charset="-122"/>
              </a:defRPr>
            </a:lvl3pPr>
            <a:lvl4pPr>
              <a:spcBef>
                <a:spcPts val="450"/>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pitchFamily="18" charset="0"/>
                <a:ea typeface="Microsoft YaHei" panose="020B0503020204020204" pitchFamily="34" charset="-122"/>
              </a:defRPr>
            </a:lvl4pPr>
            <a:lvl5pPr>
              <a:spcBef>
                <a:spcPts val="400"/>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pitchFamily="18" charset="0"/>
                <a:ea typeface="Microsoft YaHei" panose="020B0503020204020204" pitchFamily="34" charset="-122"/>
              </a:defRPr>
            </a:lvl5pPr>
            <a:lvl6pPr marL="2514600" indent="-228600" defTabSz="449263" eaLnBrk="0" fontAlgn="base" hangingPunct="0">
              <a:spcBef>
                <a:spcPts val="400"/>
              </a:spcBef>
              <a:spcAft>
                <a:spcPct val="0"/>
              </a:spcAft>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pitchFamily="18" charset="0"/>
                <a:ea typeface="Microsoft YaHei" panose="020B0503020204020204" pitchFamily="34" charset="-122"/>
              </a:defRPr>
            </a:lvl6pPr>
            <a:lvl7pPr marL="2971800" indent="-228600" defTabSz="449263" eaLnBrk="0" fontAlgn="base" hangingPunct="0">
              <a:spcBef>
                <a:spcPts val="400"/>
              </a:spcBef>
              <a:spcAft>
                <a:spcPct val="0"/>
              </a:spcAft>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pitchFamily="18" charset="0"/>
                <a:ea typeface="Microsoft YaHei" panose="020B0503020204020204" pitchFamily="34" charset="-122"/>
              </a:defRPr>
            </a:lvl7pPr>
            <a:lvl8pPr marL="3429000" indent="-228600" defTabSz="449263" eaLnBrk="0" fontAlgn="base" hangingPunct="0">
              <a:spcBef>
                <a:spcPts val="400"/>
              </a:spcBef>
              <a:spcAft>
                <a:spcPct val="0"/>
              </a:spcAft>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pitchFamily="18" charset="0"/>
                <a:ea typeface="Microsoft YaHei" panose="020B0503020204020204" pitchFamily="34" charset="-122"/>
              </a:defRPr>
            </a:lvl8pPr>
            <a:lvl9pPr marL="3886200" indent="-228600" defTabSz="449263" eaLnBrk="0" fontAlgn="base" hangingPunct="0">
              <a:spcBef>
                <a:spcPts val="400"/>
              </a:spcBef>
              <a:spcAft>
                <a:spcPct val="0"/>
              </a:spcAft>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pitchFamily="18" charset="0"/>
                <a:ea typeface="Microsoft YaHei" panose="020B0503020204020204" pitchFamily="34" charset="-122"/>
              </a:defRPr>
            </a:lvl9pPr>
          </a:lstStyle>
          <a:p>
            <a:pPr marL="0" indent="3175" eaLnBrk="1" hangingPunct="1">
              <a:lnSpc>
                <a:spcPct val="102000"/>
              </a:lnSpc>
              <a:spcBef>
                <a:spcPts val="500"/>
              </a:spcBef>
              <a:buClrTx/>
              <a:buFontTx/>
              <a:buNone/>
              <a:defRPr/>
            </a:pPr>
            <a:r>
              <a:rPr lang="cs-CZ" altLang="cs-CZ" sz="2200" dirty="0" smtClean="0">
                <a:latin typeface="Arial Unicode MS" panose="020B0604020202020204" pitchFamily="34" charset="-128"/>
              </a:rPr>
              <a:t>U smluvních vztahů z mezinárodní prvkem nastupuje právní posouzení právního řádu, kterým se bude právní řád řídit.</a:t>
            </a:r>
          </a:p>
          <a:p>
            <a:pPr marL="0" indent="3175" eaLnBrk="1" hangingPunct="1">
              <a:lnSpc>
                <a:spcPct val="102000"/>
              </a:lnSpc>
              <a:spcBef>
                <a:spcPts val="500"/>
              </a:spcBef>
              <a:buClrTx/>
              <a:buFontTx/>
              <a:buNone/>
              <a:defRPr/>
            </a:pPr>
            <a:r>
              <a:rPr lang="cs-CZ" altLang="cs-CZ" sz="2200" dirty="0" smtClean="0">
                <a:latin typeface="Arial Unicode MS" panose="020B0604020202020204" pitchFamily="34" charset="-128"/>
              </a:rPr>
              <a:t>Mezinárodní prvek – nejčastěji smluvní strana či předmět smlouvy.</a:t>
            </a:r>
          </a:p>
          <a:p>
            <a:pPr eaLnBrk="1" hangingPunct="1">
              <a:lnSpc>
                <a:spcPct val="102000"/>
              </a:lnSpc>
              <a:spcBef>
                <a:spcPts val="500"/>
              </a:spcBef>
              <a:buClrTx/>
              <a:buFontTx/>
              <a:buNone/>
              <a:defRPr/>
            </a:pPr>
            <a:r>
              <a:rPr lang="cs-CZ" altLang="cs-CZ" sz="2200" dirty="0" smtClean="0">
                <a:latin typeface="Arial Unicode MS" panose="020B0604020202020204" pitchFamily="34" charset="-128"/>
              </a:rPr>
              <a:t>Právní řád	- volbou stran</a:t>
            </a:r>
          </a:p>
          <a:p>
            <a:pPr eaLnBrk="1" hangingPunct="1">
              <a:lnSpc>
                <a:spcPct val="102000"/>
              </a:lnSpc>
              <a:spcBef>
                <a:spcPts val="500"/>
              </a:spcBef>
              <a:buClrTx/>
              <a:buFontTx/>
              <a:buNone/>
              <a:defRPr/>
            </a:pPr>
            <a:r>
              <a:rPr lang="cs-CZ" altLang="cs-CZ" sz="2200" dirty="0" smtClean="0">
                <a:latin typeface="Arial Unicode MS" panose="020B0604020202020204" pitchFamily="34" charset="-128"/>
              </a:rPr>
              <a:t>				- kolizní normy </a:t>
            </a:r>
          </a:p>
          <a:p>
            <a:pPr eaLnBrk="1" hangingPunct="1">
              <a:lnSpc>
                <a:spcPct val="102000"/>
              </a:lnSpc>
              <a:spcBef>
                <a:spcPts val="500"/>
              </a:spcBef>
              <a:buClrTx/>
              <a:buFontTx/>
              <a:buNone/>
              <a:defRPr/>
            </a:pPr>
            <a:r>
              <a:rPr lang="cs-CZ" altLang="cs-CZ" sz="2200" dirty="0" smtClean="0">
                <a:latin typeface="Arial Unicode MS" panose="020B0604020202020204" pitchFamily="34" charset="-128"/>
              </a:rPr>
              <a:t>					- Nařízení Řím I – Nařízení Evropského 				parlamentu a Rady (ES) č. 593/2008</a:t>
            </a:r>
          </a:p>
          <a:p>
            <a:pPr eaLnBrk="1" hangingPunct="1">
              <a:lnSpc>
                <a:spcPct val="102000"/>
              </a:lnSpc>
              <a:spcBef>
                <a:spcPts val="500"/>
              </a:spcBef>
              <a:buClrTx/>
              <a:buFontTx/>
              <a:buNone/>
              <a:defRPr/>
            </a:pPr>
            <a:r>
              <a:rPr lang="cs-CZ" altLang="cs-CZ" sz="2200" dirty="0" smtClean="0">
                <a:latin typeface="Arial Unicode MS" panose="020B0604020202020204" pitchFamily="34" charset="-128"/>
              </a:rPr>
              <a:t>					- zákon o mezinárodním právu 				soukromém a procesním (č.91/2012 </a:t>
            </a:r>
            <a:r>
              <a:rPr lang="cs-CZ" altLang="cs-CZ" sz="2200" dirty="0" err="1" smtClean="0">
                <a:latin typeface="Arial Unicode MS" panose="020B0604020202020204" pitchFamily="34" charset="-128"/>
              </a:rPr>
              <a:t>Sb</a:t>
            </a:r>
            <a:r>
              <a:rPr lang="cs-CZ" altLang="cs-CZ" sz="2200" dirty="0" smtClean="0">
                <a:latin typeface="Arial Unicode MS" panose="020B0604020202020204" pitchFamily="34" charset="-128"/>
              </a:rPr>
              <a:t>)</a:t>
            </a:r>
            <a:r>
              <a:rPr lang="ar-SA" altLang="cs-CZ" sz="2200" dirty="0" smtClean="0">
                <a:latin typeface="Arial Unicode MS" panose="020B0604020202020204" pitchFamily="34" charset="-128"/>
                <a:cs typeface="Times New Roman" panose="02020603050405020304" pitchFamily="18" charset="0"/>
              </a:rPr>
              <a:t>‏</a:t>
            </a:r>
            <a:endParaRPr lang="en-US" altLang="cs-CZ" sz="2200" dirty="0" smtClean="0">
              <a:latin typeface="Arial Unicode MS" panose="020B0604020202020204" pitchFamily="34" charset="-128"/>
              <a:cs typeface="Times New Roman" panose="02020603050405020304" pitchFamily="18" charset="0"/>
            </a:endParaRPr>
          </a:p>
        </p:txBody>
      </p:sp>
      <p:sp>
        <p:nvSpPr>
          <p:cNvPr id="16388"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F52EC0FD-ADA8-4E37-A66F-2E5E4539B31D}" type="slidenum">
              <a:rPr lang="en-US" altLang="cs-CZ" sz="1400" b="1">
                <a:solidFill>
                  <a:srgbClr val="FFFFFF"/>
                </a:solidFill>
              </a:rPr>
              <a:pPr algn="ctr" eaLnBrk="1" hangingPunct="1">
                <a:spcBef>
                  <a:spcPct val="0"/>
                </a:spcBef>
                <a:buClrTx/>
                <a:buFontTx/>
                <a:buNone/>
              </a:pPr>
              <a:t>2</a:t>
            </a:fld>
            <a:endParaRPr lang="en-US" altLang="cs-CZ" sz="1400" b="1">
              <a:solidFill>
                <a:srgbClr val="FFFFFF"/>
              </a:solidFill>
            </a:endParaRPr>
          </a:p>
        </p:txBody>
      </p:sp>
      <p:sp>
        <p:nvSpPr>
          <p:cNvPr id="16389"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B66CA959-ABD4-4045-B64F-5C3BAE6EABA0}" type="slidenum">
              <a:rPr lang="en-US" altLang="cs-CZ"/>
              <a:pPr/>
              <a:t>2</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107504" y="333375"/>
            <a:ext cx="6768752" cy="498475"/>
          </a:xfrm>
          <a:prstGeom prst="rect">
            <a:avLst/>
          </a:prstGeom>
          <a:noFill/>
          <a:ln w="9525" cap="flat">
            <a:noFill/>
            <a:round/>
            <a:headEnd/>
            <a:tailEnd/>
          </a:ln>
          <a:effectLst/>
        </p:spPr>
        <p:txBody>
          <a:bodyPr lIns="90000" tIns="46800" rIns="90000" bIns="46800" anchor="ctr" anchorCtr="1"/>
          <a:lstStyle/>
          <a:p>
            <a:pPr eaLnBrk="1" hangingPunct="1">
              <a:lnSpc>
                <a:spcPct val="115000"/>
              </a:lnSpc>
              <a:spcAft>
                <a:spcPts val="1775"/>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Vztahy</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mezi</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předpisy</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subsidiarita</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předpisů</a:t>
            </a:r>
            <a:r>
              <a:rPr lang="en-GB" sz="2400" b="1" u="sng" dirty="0">
                <a:effectLst>
                  <a:outerShdw blurRad="38100" dist="38100" dir="2700000" algn="tl">
                    <a:srgbClr val="C0C0C0"/>
                  </a:outerShdw>
                </a:effectLst>
                <a:latin typeface="Arial Unicode MS" charset="0"/>
              </a:rPr>
              <a:t>)</a:t>
            </a:r>
            <a:r>
              <a:rPr lang="ar-SA" sz="2400" b="1" u="sng" dirty="0">
                <a:effectLst>
                  <a:outerShdw blurRad="38100" dist="38100" dir="2700000" algn="tl">
                    <a:srgbClr val="C0C0C0"/>
                  </a:outerShdw>
                </a:effectLst>
                <a:latin typeface="Arial Unicode MS" charset="0"/>
                <a:cs typeface="Arial" charset="0"/>
              </a:rPr>
              <a:t>‏</a:t>
            </a:r>
            <a:endParaRPr lang="en-US" sz="2400" b="1" u="sng" dirty="0">
              <a:effectLst>
                <a:outerShdw blurRad="38100" dist="38100" dir="2700000" algn="tl">
                  <a:srgbClr val="C0C0C0"/>
                </a:outerShdw>
              </a:effectLst>
              <a:latin typeface="Arial Unicode MS" charset="0"/>
              <a:cs typeface="Arial" charset="0"/>
            </a:endParaRPr>
          </a:p>
        </p:txBody>
      </p:sp>
      <p:sp>
        <p:nvSpPr>
          <p:cNvPr id="18435" name="Text Box 2"/>
          <p:cNvSpPr txBox="1">
            <a:spLocks noChangeArrowheads="1"/>
          </p:cNvSpPr>
          <p:nvPr/>
        </p:nvSpPr>
        <p:spPr bwMode="auto">
          <a:xfrm>
            <a:off x="900113" y="1484313"/>
            <a:ext cx="7273925"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115000"/>
              </a:lnSpc>
              <a:spcBef>
                <a:spcPct val="0"/>
              </a:spcBef>
              <a:spcAft>
                <a:spcPts val="1775"/>
              </a:spcAft>
              <a:buClrTx/>
              <a:buFontTx/>
              <a:buNone/>
            </a:pPr>
            <a:r>
              <a:rPr lang="cs-CZ" altLang="cs-CZ" sz="2000">
                <a:latin typeface="Arial Unicode MS" charset="0"/>
              </a:rPr>
              <a:t>Volbou právního řádu je dán soubor právních předpisů, které budou použity na smluvní vztah, ale je důležité ještě rozlišovat mezi jednotlivými právními předpisy v daném právním řádu, které jsou použitelné pro daný smluvní vztah.</a:t>
            </a:r>
          </a:p>
          <a:p>
            <a:pPr algn="just" eaLnBrk="1" hangingPunct="1">
              <a:lnSpc>
                <a:spcPct val="115000"/>
              </a:lnSpc>
              <a:spcBef>
                <a:spcPct val="0"/>
              </a:spcBef>
              <a:spcAft>
                <a:spcPts val="1775"/>
              </a:spcAft>
              <a:buClrTx/>
              <a:buFontTx/>
              <a:buNone/>
            </a:pPr>
            <a:r>
              <a:rPr lang="cs-CZ" altLang="cs-CZ" sz="2000">
                <a:latin typeface="Arial Unicode MS" charset="0"/>
              </a:rPr>
              <a:t>V čl. 10 Ústavy ČR je stanoveno, že pokud mezinárodní smlouvy ( a tedy i Úmluva CMR) stanoví něco jiného, než zákon, tak se použije mezinárodní smlouva.</a:t>
            </a:r>
          </a:p>
          <a:p>
            <a:pPr algn="just" eaLnBrk="1" hangingPunct="1">
              <a:lnSpc>
                <a:spcPct val="115000"/>
              </a:lnSpc>
              <a:spcBef>
                <a:spcPct val="0"/>
              </a:spcBef>
              <a:spcAft>
                <a:spcPts val="1775"/>
              </a:spcAft>
              <a:buClrTx/>
              <a:buFontTx/>
              <a:buNone/>
            </a:pPr>
            <a:r>
              <a:rPr lang="cs-CZ" altLang="cs-CZ" sz="2000">
                <a:latin typeface="Arial Unicode MS" charset="0"/>
              </a:rPr>
              <a:t>Ustanovení Úmluvy CMR tedy mají přednost před ustanoveními Občanského zákoníku. Právní otázky, které nejsou upraveny v Úmluvě CMR budou však stále řešeny Občanským zákoníkem tj. subsidiarita právních předpisů.</a:t>
            </a:r>
          </a:p>
        </p:txBody>
      </p:sp>
      <p:sp>
        <p:nvSpPr>
          <p:cNvPr id="1843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2C7965A0-303C-45CE-B074-67A05DEFCD74}" type="slidenum">
              <a:rPr lang="en-US" altLang="cs-CZ" sz="1400" b="1">
                <a:solidFill>
                  <a:srgbClr val="FFFFFF"/>
                </a:solidFill>
              </a:rPr>
              <a:pPr algn="ctr" eaLnBrk="1" hangingPunct="1">
                <a:spcBef>
                  <a:spcPct val="0"/>
                </a:spcBef>
                <a:buClrTx/>
                <a:buFontTx/>
                <a:buNone/>
              </a:pPr>
              <a:t>3</a:t>
            </a:fld>
            <a:endParaRPr lang="en-US" altLang="cs-CZ" sz="1400" b="1">
              <a:solidFill>
                <a:srgbClr val="FFFFFF"/>
              </a:solidFill>
            </a:endParaRPr>
          </a:p>
        </p:txBody>
      </p:sp>
      <p:sp>
        <p:nvSpPr>
          <p:cNvPr id="18437"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83D479AE-9A7A-475C-AEAF-FC50023CFA94}" type="slidenum">
              <a:rPr lang="en-US" altLang="cs-CZ"/>
              <a:pPr/>
              <a:t>3</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107504" y="333375"/>
            <a:ext cx="6840760" cy="498475"/>
          </a:xfrm>
          <a:prstGeom prst="rect">
            <a:avLst/>
          </a:prstGeom>
          <a:noFill/>
          <a:ln w="9525" cap="flat">
            <a:noFill/>
            <a:round/>
            <a:headEnd/>
            <a:tailEnd/>
          </a:ln>
          <a:effectLst/>
        </p:spPr>
        <p:txBody>
          <a:bodyPr lIns="90000" tIns="46800" rIns="90000" bIns="46800" anchor="ctr" anchorCtr="1"/>
          <a:lstStyle/>
          <a:p>
            <a:pPr eaLnBrk="1" hangingPunct="1">
              <a:lnSpc>
                <a:spcPct val="115000"/>
              </a:lnSpc>
              <a:spcAft>
                <a:spcPts val="1775"/>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Vztahy</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mezi</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předpisy</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subsidiarita</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předpisů</a:t>
            </a:r>
            <a:r>
              <a:rPr lang="en-GB" sz="2400" b="1" u="sng" dirty="0">
                <a:effectLst>
                  <a:outerShdw blurRad="38100" dist="38100" dir="2700000" algn="tl">
                    <a:srgbClr val="C0C0C0"/>
                  </a:outerShdw>
                </a:effectLst>
                <a:latin typeface="Arial Unicode MS" charset="0"/>
              </a:rPr>
              <a:t>)</a:t>
            </a:r>
            <a:r>
              <a:rPr lang="ar-SA" sz="2400" b="1" u="sng" dirty="0">
                <a:effectLst>
                  <a:outerShdw blurRad="38100" dist="38100" dir="2700000" algn="tl">
                    <a:srgbClr val="C0C0C0"/>
                  </a:outerShdw>
                </a:effectLst>
                <a:latin typeface="Arial Unicode MS" charset="0"/>
                <a:cs typeface="Arial" charset="0"/>
              </a:rPr>
              <a:t>‏</a:t>
            </a:r>
            <a:endParaRPr lang="en-US" sz="2400" b="1" u="sng" dirty="0">
              <a:effectLst>
                <a:outerShdw blurRad="38100" dist="38100" dir="2700000" algn="tl">
                  <a:srgbClr val="C0C0C0"/>
                </a:outerShdw>
              </a:effectLst>
              <a:latin typeface="Arial Unicode MS" charset="0"/>
              <a:cs typeface="Arial" charset="0"/>
            </a:endParaRPr>
          </a:p>
        </p:txBody>
      </p:sp>
      <p:sp>
        <p:nvSpPr>
          <p:cNvPr id="20483" name="Text Box 2"/>
          <p:cNvSpPr txBox="1">
            <a:spLocks noChangeArrowheads="1"/>
          </p:cNvSpPr>
          <p:nvPr/>
        </p:nvSpPr>
        <p:spPr bwMode="auto">
          <a:xfrm>
            <a:off x="971550" y="1319213"/>
            <a:ext cx="7273925"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spcBef>
                <a:spcPct val="0"/>
              </a:spcBef>
              <a:spcAft>
                <a:spcPts val="1775"/>
              </a:spcAft>
              <a:buClrTx/>
              <a:buFontTx/>
              <a:buNone/>
            </a:pPr>
            <a:r>
              <a:rPr lang="cs-CZ" altLang="cs-CZ" sz="2000">
                <a:latin typeface="Times New Roman" pitchFamily="16" charset="0"/>
                <a:cs typeface="Times New Roman" pitchFamily="16" charset="0"/>
              </a:rPr>
              <a:t>Mezinárodní silniční nákladní přeprava dle českého právního řádu</a:t>
            </a:r>
          </a:p>
          <a:p>
            <a:pPr algn="just" eaLnBrk="1" hangingPunct="1">
              <a:spcBef>
                <a:spcPct val="0"/>
              </a:spcBef>
              <a:spcAft>
                <a:spcPts val="1775"/>
              </a:spcAft>
              <a:buClrTx/>
              <a:buFontTx/>
              <a:buNone/>
            </a:pPr>
            <a:r>
              <a:rPr lang="cs-CZ" altLang="cs-CZ" sz="2000">
                <a:latin typeface="Times New Roman" pitchFamily="16" charset="0"/>
                <a:cs typeface="Times New Roman" pitchFamily="16" charset="0"/>
              </a:rPr>
              <a:t>Působnost CMR - odpovědnost dopravce dle čl. 17, 						náhradová povinnost dopravce čl.23, 						zjevné a nezjvené vady čl. 30, náhradová 						povinnost za překročení dodací lhůty, 						promlčení čl. 32, prekluze čl. 30 odst.3</a:t>
            </a:r>
          </a:p>
          <a:p>
            <a:pPr algn="just" eaLnBrk="1" hangingPunct="1">
              <a:spcBef>
                <a:spcPct val="0"/>
              </a:spcBef>
              <a:spcAft>
                <a:spcPts val="1775"/>
              </a:spcAft>
              <a:buClrTx/>
              <a:buFontTx/>
              <a:buNone/>
            </a:pPr>
            <a:r>
              <a:rPr lang="cs-CZ" altLang="cs-CZ" sz="2000">
                <a:latin typeface="Times New Roman" pitchFamily="16" charset="0"/>
                <a:cs typeface="Times New Roman" pitchFamily="16" charset="0"/>
              </a:rPr>
              <a:t>Působnost OZ – náležitosti přepravní smlouvy, formy uzavření 					přepravní smlouvy, sjednané povinnosti nad rámec 					přepravní smlouvy, nesplnění přepravní smlouvy, 					přepravné, splatnost</a:t>
            </a:r>
          </a:p>
          <a:p>
            <a:pPr algn="just" eaLnBrk="1" hangingPunct="1">
              <a:spcBef>
                <a:spcPct val="0"/>
              </a:spcBef>
              <a:spcAft>
                <a:spcPts val="1775"/>
              </a:spcAft>
              <a:buClrTx/>
              <a:buFontTx/>
              <a:buNone/>
            </a:pPr>
            <a:r>
              <a:rPr lang="cs-CZ" altLang="cs-CZ" sz="2000">
                <a:latin typeface="Times New Roman" pitchFamily="16" charset="0"/>
                <a:cs typeface="Times New Roman" pitchFamily="16" charset="0"/>
              </a:rPr>
              <a:t>Působnost nejistá – smluvní pokuty, slib odškodnění, reklamace</a:t>
            </a:r>
          </a:p>
        </p:txBody>
      </p:sp>
      <p:sp>
        <p:nvSpPr>
          <p:cNvPr id="2048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62684E2C-FE27-40B0-93A2-C117F0669FAF}" type="slidenum">
              <a:rPr lang="en-US" altLang="cs-CZ" sz="1400" b="1">
                <a:solidFill>
                  <a:srgbClr val="FFFFFF"/>
                </a:solidFill>
              </a:rPr>
              <a:pPr algn="ctr" eaLnBrk="1" hangingPunct="1">
                <a:spcBef>
                  <a:spcPct val="0"/>
                </a:spcBef>
                <a:buClrTx/>
                <a:buFontTx/>
                <a:buNone/>
              </a:pPr>
              <a:t>4</a:t>
            </a:fld>
            <a:endParaRPr lang="en-US" altLang="cs-CZ" sz="1400" b="1">
              <a:solidFill>
                <a:srgbClr val="FFFFFF"/>
              </a:solidFill>
            </a:endParaRPr>
          </a:p>
        </p:txBody>
      </p:sp>
      <p:sp>
        <p:nvSpPr>
          <p:cNvPr id="20485"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2332B630-EFB4-476E-B069-AECC03AE7DC7}" type="slidenum">
              <a:rPr lang="en-US" altLang="cs-CZ"/>
              <a:pPr/>
              <a:t>4</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633413" y="332656"/>
            <a:ext cx="3904456" cy="498475"/>
          </a:xfrm>
          <a:prstGeom prst="rect">
            <a:avLst/>
          </a:prstGeom>
          <a:noFill/>
          <a:ln w="9525" cap="flat">
            <a:noFill/>
            <a:round/>
            <a:headEnd/>
            <a:tailEnd/>
          </a:ln>
          <a:effectLst/>
        </p:spPr>
        <p:txBody>
          <a:bodyPr lIns="90000" tIns="46800" rIns="90000" bIns="46800" anchor="ctr" anchorCtr="1"/>
          <a:lstStyle/>
          <a:p>
            <a:pPr eaLnBrk="1" hangingPunct="1">
              <a:lnSpc>
                <a:spcPct val="115000"/>
              </a:lnSpc>
              <a:spcAft>
                <a:spcPts val="1775"/>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dirty="0">
                <a:effectLst>
                  <a:outerShdw blurRad="38100" dist="38100" dir="2700000" algn="tl">
                    <a:srgbClr val="C0C0C0"/>
                  </a:outerShdw>
                </a:effectLst>
                <a:latin typeface="Arial Unicode MS" charset="0"/>
              </a:rPr>
              <a:t>Právní předpisy v dopravě</a:t>
            </a:r>
            <a:r>
              <a:rPr lang="ar-SA" sz="2400" b="1" u="sng" dirty="0">
                <a:effectLst>
                  <a:outerShdw blurRad="38100" dist="38100" dir="2700000" algn="tl">
                    <a:srgbClr val="C0C0C0"/>
                  </a:outerShdw>
                </a:effectLst>
                <a:latin typeface="Arial Unicode MS" charset="0"/>
                <a:cs typeface="Arial" charset="0"/>
              </a:rPr>
              <a:t>‏</a:t>
            </a:r>
            <a:endParaRPr lang="en-US" sz="2400" b="1" u="sng" dirty="0">
              <a:effectLst>
                <a:outerShdw blurRad="38100" dist="38100" dir="2700000" algn="tl">
                  <a:srgbClr val="C0C0C0"/>
                </a:outerShdw>
              </a:effectLst>
              <a:latin typeface="Arial Unicode MS" charset="0"/>
              <a:cs typeface="Arial" charset="0"/>
            </a:endParaRPr>
          </a:p>
        </p:txBody>
      </p:sp>
      <p:sp>
        <p:nvSpPr>
          <p:cNvPr id="22531" name="Text Box 2"/>
          <p:cNvSpPr txBox="1">
            <a:spLocks noChangeArrowheads="1"/>
          </p:cNvSpPr>
          <p:nvPr/>
        </p:nvSpPr>
        <p:spPr bwMode="auto">
          <a:xfrm>
            <a:off x="900113" y="1484313"/>
            <a:ext cx="7273925"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spcBef>
                <a:spcPct val="0"/>
              </a:spcBef>
              <a:spcAft>
                <a:spcPts val="1775"/>
              </a:spcAft>
              <a:buClrTx/>
              <a:buFontTx/>
              <a:buNone/>
            </a:pPr>
            <a:r>
              <a:rPr lang="cs-CZ" altLang="cs-CZ" sz="2000">
                <a:latin typeface="Times New Roman" pitchFamily="16" charset="0"/>
                <a:cs typeface="Times New Roman" pitchFamily="16" charset="0"/>
              </a:rPr>
              <a:t>Veřejné právo 	-	Živnostenský zákon č. 455/1991 Sb.</a:t>
            </a:r>
          </a:p>
          <a:p>
            <a:pPr algn="just" eaLnBrk="1" hangingPunct="1">
              <a:spcBef>
                <a:spcPct val="0"/>
              </a:spcBef>
              <a:spcAft>
                <a:spcPts val="1775"/>
              </a:spcAft>
              <a:buClrTx/>
              <a:buFontTx/>
              <a:buNone/>
            </a:pPr>
            <a:r>
              <a:rPr lang="cs-CZ" altLang="cs-CZ" sz="2000">
                <a:latin typeface="Times New Roman" pitchFamily="16" charset="0"/>
                <a:cs typeface="Times New Roman" pitchFamily="16" charset="0"/>
              </a:rPr>
              <a:t>					- Zákon o provozu na pozemních 					komunikacích č. 361/2000 Sb.</a:t>
            </a:r>
          </a:p>
          <a:p>
            <a:pPr algn="just" eaLnBrk="1" hangingPunct="1">
              <a:spcBef>
                <a:spcPct val="0"/>
              </a:spcBef>
              <a:spcAft>
                <a:spcPts val="1775"/>
              </a:spcAft>
              <a:buClrTx/>
              <a:buFontTx/>
              <a:buNone/>
            </a:pPr>
            <a:r>
              <a:rPr lang="cs-CZ" altLang="cs-CZ" sz="2000">
                <a:latin typeface="Times New Roman" pitchFamily="16" charset="0"/>
                <a:cs typeface="Times New Roman" pitchFamily="16" charset="0"/>
              </a:rPr>
              <a:t>					-	Zákon o dani z příjmu č. 586/1992 Sb.</a:t>
            </a:r>
          </a:p>
          <a:p>
            <a:pPr algn="just" eaLnBrk="1" hangingPunct="1">
              <a:spcBef>
                <a:spcPct val="0"/>
              </a:spcBef>
              <a:spcAft>
                <a:spcPts val="1775"/>
              </a:spcAft>
              <a:buClrTx/>
              <a:buFontTx/>
              <a:buNone/>
            </a:pPr>
            <a:r>
              <a:rPr lang="cs-CZ" altLang="cs-CZ" sz="2000">
                <a:latin typeface="Times New Roman" pitchFamily="16" charset="0"/>
                <a:cs typeface="Times New Roman" pitchFamily="16" charset="0"/>
              </a:rPr>
              <a:t>Soukromé právo	- 	Občanský zákoník č. 89/2012 Sb.</a:t>
            </a:r>
          </a:p>
          <a:p>
            <a:pPr algn="just" eaLnBrk="1" hangingPunct="1">
              <a:spcBef>
                <a:spcPct val="0"/>
              </a:spcBef>
              <a:spcAft>
                <a:spcPts val="1775"/>
              </a:spcAft>
              <a:buClrTx/>
              <a:buFontTx/>
              <a:buNone/>
            </a:pPr>
            <a:r>
              <a:rPr lang="cs-CZ" altLang="cs-CZ" sz="2000">
                <a:latin typeface="Times New Roman" pitchFamily="16" charset="0"/>
                <a:cs typeface="Times New Roman" pitchFamily="16" charset="0"/>
              </a:rPr>
              <a:t>					-	Úmluva CMR č. 11/1975 Sb.</a:t>
            </a:r>
          </a:p>
          <a:p>
            <a:pPr algn="just" eaLnBrk="1" hangingPunct="1">
              <a:lnSpc>
                <a:spcPct val="115000"/>
              </a:lnSpc>
              <a:spcBef>
                <a:spcPct val="0"/>
              </a:spcBef>
              <a:spcAft>
                <a:spcPts val="1775"/>
              </a:spcAft>
              <a:buClrTx/>
              <a:buFontTx/>
              <a:buNone/>
            </a:pPr>
            <a:r>
              <a:rPr lang="cs-CZ" altLang="cs-CZ" sz="2000">
                <a:latin typeface="Times New Roman" pitchFamily="16" charset="0"/>
                <a:cs typeface="Times New Roman" pitchFamily="16" charset="0"/>
              </a:rPr>
              <a:t>Neznalost zákona neomlouvá – všichni se musí řídit předpisy veřejného i soukromého práva.</a:t>
            </a:r>
          </a:p>
          <a:p>
            <a:pPr algn="just" eaLnBrk="1" hangingPunct="1">
              <a:lnSpc>
                <a:spcPct val="115000"/>
              </a:lnSpc>
              <a:spcBef>
                <a:spcPct val="0"/>
              </a:spcBef>
              <a:spcAft>
                <a:spcPts val="1775"/>
              </a:spcAft>
              <a:buClrTx/>
              <a:buFontTx/>
              <a:buNone/>
            </a:pPr>
            <a:r>
              <a:rPr lang="cs-CZ" altLang="cs-CZ" sz="2000">
                <a:latin typeface="Times New Roman" pitchFamily="16" charset="0"/>
                <a:cs typeface="Times New Roman" pitchFamily="16" charset="0"/>
              </a:rPr>
              <a:t>Soukromé právo není závislé na právu veřejném.</a:t>
            </a:r>
          </a:p>
        </p:txBody>
      </p:sp>
      <p:sp>
        <p:nvSpPr>
          <p:cNvPr id="2253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DF6DD61C-B95B-4010-ADAC-A4A9738BDFD8}" type="slidenum">
              <a:rPr lang="en-US" altLang="cs-CZ" sz="1400" b="1">
                <a:solidFill>
                  <a:srgbClr val="FFFFFF"/>
                </a:solidFill>
              </a:rPr>
              <a:pPr algn="ctr" eaLnBrk="1" hangingPunct="1">
                <a:spcBef>
                  <a:spcPct val="0"/>
                </a:spcBef>
                <a:buClrTx/>
                <a:buFontTx/>
                <a:buNone/>
              </a:pPr>
              <a:t>5</a:t>
            </a:fld>
            <a:endParaRPr lang="en-US" altLang="cs-CZ" sz="1400" b="1">
              <a:solidFill>
                <a:srgbClr val="FFFFFF"/>
              </a:solidFill>
            </a:endParaRPr>
          </a:p>
        </p:txBody>
      </p:sp>
      <p:sp>
        <p:nvSpPr>
          <p:cNvPr id="22533"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4C1AF478-030E-4709-BCC0-196CABC7C4F5}" type="slidenum">
              <a:rPr lang="en-US" altLang="cs-CZ"/>
              <a:pPr/>
              <a:t>5</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1"/>
          <p:cNvSpPr txBox="1">
            <a:spLocks noChangeArrowheads="1"/>
          </p:cNvSpPr>
          <p:nvPr/>
        </p:nvSpPr>
        <p:spPr bwMode="auto">
          <a:xfrm>
            <a:off x="395288" y="260350"/>
            <a:ext cx="4824784" cy="814388"/>
          </a:xfrm>
          <a:prstGeom prst="rect">
            <a:avLst/>
          </a:prstGeom>
          <a:noFill/>
          <a:ln w="9525" cap="flat">
            <a:noFill/>
            <a:round/>
            <a:headEnd/>
            <a:tailEnd/>
          </a:ln>
          <a:effectLst/>
        </p:spPr>
        <p:txBody>
          <a:bodyPr lIns="0" tIns="0" rIns="0" bIns="0" anchor="ctr" anchorCtr="1"/>
          <a:lstStyle>
            <a:lvl1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panose="020B0503020204020204" pitchFamily="34" charset="-122"/>
              </a:defRPr>
            </a:lvl1pPr>
            <a:lvl2pPr>
              <a:spcBef>
                <a:spcPts val="525"/>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panose="020B0503020204020204" pitchFamily="34" charset="-122"/>
              </a:defRPr>
            </a:lvl2pPr>
            <a:lvl3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3pPr>
            <a:lvl4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4pPr>
            <a:lvl5pPr>
              <a:spcBef>
                <a:spcPts val="4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5pPr>
            <a:lvl6pPr marL="25146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6pPr>
            <a:lvl7pPr marL="29718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7pPr>
            <a:lvl8pPr marL="34290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8pPr>
            <a:lvl9pPr marL="38862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9pPr>
          </a:lstStyle>
          <a:p>
            <a:pPr algn="ctr" eaLnBrk="1" hangingPunct="1">
              <a:lnSpc>
                <a:spcPct val="87000"/>
              </a:lnSpc>
              <a:spcBef>
                <a:spcPct val="0"/>
              </a:spcBef>
              <a:buClrTx/>
              <a:buFontTx/>
              <a:buNone/>
              <a:defRPr/>
            </a:pPr>
            <a:r>
              <a:rPr lang="cs-CZ" altLang="cs-CZ" b="1" u="sng"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O</a:t>
            </a:r>
            <a:r>
              <a:rPr lang="en-GB" altLang="cs-CZ" b="1" u="sng"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bčanský zákoník</a:t>
            </a:r>
            <a:r>
              <a:rPr lang="cs-CZ" altLang="cs-CZ" b="1" u="sng"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 –č. 89/2012 Sb.</a:t>
            </a:r>
            <a:endParaRPr lang="en-GB" altLang="cs-CZ" b="1" u="sng"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endParaRPr>
          </a:p>
        </p:txBody>
      </p:sp>
      <p:sp>
        <p:nvSpPr>
          <p:cNvPr id="24579" name="Text Box 2"/>
          <p:cNvSpPr txBox="1">
            <a:spLocks noChangeArrowheads="1"/>
          </p:cNvSpPr>
          <p:nvPr/>
        </p:nvSpPr>
        <p:spPr bwMode="auto">
          <a:xfrm>
            <a:off x="457200" y="1412875"/>
            <a:ext cx="7715250"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marL="96838">
              <a:spcBef>
                <a:spcPts val="600"/>
              </a:spcBef>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sz="1600">
                <a:solidFill>
                  <a:srgbClr val="000000"/>
                </a:solidFill>
                <a:latin typeface="Century Schoolbook" charset="0"/>
                <a:ea typeface="Microsoft YaHei" charset="-122"/>
              </a:defRPr>
            </a:lvl9pPr>
          </a:lstStyle>
          <a:p>
            <a:pPr algn="just" eaLnBrk="1" hangingPunct="1">
              <a:lnSpc>
                <a:spcPct val="87000"/>
              </a:lnSpc>
              <a:spcBef>
                <a:spcPct val="0"/>
              </a:spcBef>
              <a:spcAft>
                <a:spcPts val="1425"/>
              </a:spcAft>
              <a:buClrTx/>
              <a:buFontTx/>
              <a:buNone/>
            </a:pPr>
            <a:r>
              <a:rPr lang="cs-CZ" altLang="cs-CZ" sz="2200">
                <a:cs typeface="Arial Unicode MS" charset="0"/>
              </a:rPr>
              <a:t>Právní předpis obsahující obecnou právní úpravu pro soukromo-právní vztahy – generální předpis.</a:t>
            </a:r>
            <a:endParaRPr lang="en-GB" altLang="cs-CZ" sz="2200">
              <a:cs typeface="Arial Unicode MS" charset="0"/>
            </a:endParaRPr>
          </a:p>
          <a:p>
            <a:pPr algn="just" eaLnBrk="1" hangingPunct="1">
              <a:lnSpc>
                <a:spcPct val="87000"/>
              </a:lnSpc>
              <a:spcBef>
                <a:spcPct val="0"/>
              </a:spcBef>
              <a:spcAft>
                <a:spcPts val="1425"/>
              </a:spcAft>
              <a:buClrTx/>
              <a:buFontTx/>
              <a:buChar char="-"/>
            </a:pPr>
            <a:r>
              <a:rPr lang="cs-CZ" altLang="cs-CZ" sz="2200">
                <a:cs typeface="Arial Unicode MS" charset="0"/>
              </a:rPr>
              <a:t>Obsahuje pět částí, které tvoří celkem </a:t>
            </a:r>
            <a:r>
              <a:rPr lang="en-GB" altLang="cs-CZ" sz="2200">
                <a:cs typeface="Arial Unicode MS" charset="0"/>
              </a:rPr>
              <a:t>3081 paragrafů</a:t>
            </a:r>
            <a:endParaRPr lang="cs-CZ" altLang="cs-CZ" sz="2200">
              <a:cs typeface="Arial Unicode MS" charset="0"/>
            </a:endParaRPr>
          </a:p>
          <a:p>
            <a:pPr algn="just" eaLnBrk="1" hangingPunct="1">
              <a:lnSpc>
                <a:spcPct val="87000"/>
              </a:lnSpc>
              <a:spcBef>
                <a:spcPct val="0"/>
              </a:spcBef>
              <a:spcAft>
                <a:spcPts val="1425"/>
              </a:spcAft>
              <a:buClrTx/>
            </a:pPr>
            <a:r>
              <a:rPr lang="cs-CZ" altLang="cs-CZ" sz="2200">
                <a:cs typeface="Arial Unicode MS" charset="0"/>
              </a:rPr>
              <a:t>	- Obecná část – základní zásady, osoby práva, zastoupení, věci 	a jejich rozdělení, právní skutečnosti.</a:t>
            </a:r>
          </a:p>
          <a:p>
            <a:pPr algn="just" eaLnBrk="1" hangingPunct="1">
              <a:lnSpc>
                <a:spcPct val="87000"/>
              </a:lnSpc>
              <a:spcBef>
                <a:spcPct val="0"/>
              </a:spcBef>
              <a:spcAft>
                <a:spcPts val="1425"/>
              </a:spcAft>
              <a:buClrTx/>
            </a:pPr>
            <a:r>
              <a:rPr lang="cs-CZ" altLang="cs-CZ" sz="2200">
                <a:cs typeface="Arial Unicode MS" charset="0"/>
              </a:rPr>
              <a:t>	- Rodinné právo – úprava manželství, příbuzenství a 	švagrovství, poručenství a jiné formy péče o dítě.</a:t>
            </a:r>
          </a:p>
          <a:p>
            <a:pPr algn="just" eaLnBrk="1" hangingPunct="1">
              <a:lnSpc>
                <a:spcPct val="87000"/>
              </a:lnSpc>
              <a:spcBef>
                <a:spcPct val="0"/>
              </a:spcBef>
              <a:spcAft>
                <a:spcPts val="1425"/>
              </a:spcAft>
              <a:buClrTx/>
            </a:pPr>
            <a:r>
              <a:rPr lang="cs-CZ" altLang="cs-CZ" sz="2200">
                <a:cs typeface="Arial Unicode MS" charset="0"/>
              </a:rPr>
              <a:t>	- Absolutní majetková práva – věcná práva, dědické právo</a:t>
            </a:r>
          </a:p>
          <a:p>
            <a:pPr algn="just" eaLnBrk="1" hangingPunct="1">
              <a:lnSpc>
                <a:spcPct val="87000"/>
              </a:lnSpc>
              <a:spcBef>
                <a:spcPct val="0"/>
              </a:spcBef>
              <a:spcAft>
                <a:spcPts val="1425"/>
              </a:spcAft>
              <a:buClrTx/>
            </a:pPr>
            <a:r>
              <a:rPr lang="cs-CZ" altLang="cs-CZ" sz="2200">
                <a:cs typeface="Arial Unicode MS" charset="0"/>
              </a:rPr>
              <a:t>	- Relativní majetková práva – závazky obecně, závazky z 	právních jednání, závazky z deliktů</a:t>
            </a:r>
          </a:p>
          <a:p>
            <a:pPr algn="just" eaLnBrk="1" hangingPunct="1">
              <a:lnSpc>
                <a:spcPct val="87000"/>
              </a:lnSpc>
              <a:spcBef>
                <a:spcPct val="0"/>
              </a:spcBef>
              <a:spcAft>
                <a:spcPts val="1425"/>
              </a:spcAft>
              <a:buClrTx/>
            </a:pPr>
            <a:r>
              <a:rPr lang="cs-CZ" altLang="cs-CZ" sz="2200">
                <a:cs typeface="Arial Unicode MS" charset="0"/>
              </a:rPr>
              <a:t>	- Společná, přechodná a závěrečná ustanovení</a:t>
            </a:r>
          </a:p>
        </p:txBody>
      </p:sp>
      <p:sp>
        <p:nvSpPr>
          <p:cNvPr id="24580"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709D13CE-3287-4391-99A4-46F4E5BDE697}" type="slidenum">
              <a:rPr lang="en-US" altLang="cs-CZ"/>
              <a:pPr/>
              <a:t>6</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1"/>
          <p:cNvSpPr txBox="1">
            <a:spLocks noChangeArrowheads="1"/>
          </p:cNvSpPr>
          <p:nvPr/>
        </p:nvSpPr>
        <p:spPr bwMode="auto">
          <a:xfrm>
            <a:off x="466725" y="171450"/>
            <a:ext cx="4753347" cy="995363"/>
          </a:xfrm>
          <a:prstGeom prst="rect">
            <a:avLst/>
          </a:prstGeom>
          <a:noFill/>
          <a:ln w="9525" cap="flat">
            <a:noFill/>
            <a:round/>
            <a:headEnd/>
            <a:tailEnd/>
          </a:ln>
          <a:effectLst/>
        </p:spPr>
        <p:txBody>
          <a:bodyPr lIns="0" tIns="0" rIns="0" bIns="0" anchor="ctr" anchorCtr="1"/>
          <a:lstStyle>
            <a:lvl1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panose="020B0503020204020204" pitchFamily="34" charset="-122"/>
              </a:defRPr>
            </a:lvl1pPr>
            <a:lvl2pPr>
              <a:spcBef>
                <a:spcPts val="525"/>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panose="020B0503020204020204" pitchFamily="34" charset="-122"/>
              </a:defRPr>
            </a:lvl2pPr>
            <a:lvl3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3pPr>
            <a:lvl4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4pPr>
            <a:lvl5pPr>
              <a:spcBef>
                <a:spcPts val="4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5pPr>
            <a:lvl6pPr marL="25146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6pPr>
            <a:lvl7pPr marL="29718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7pPr>
            <a:lvl8pPr marL="34290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8pPr>
            <a:lvl9pPr marL="38862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9pPr>
          </a:lstStyle>
          <a:p>
            <a:pPr algn="ctr" eaLnBrk="1" hangingPunct="1">
              <a:lnSpc>
                <a:spcPct val="64000"/>
              </a:lnSpc>
              <a:spcBef>
                <a:spcPct val="0"/>
              </a:spcBef>
              <a:buClrTx/>
              <a:buFontTx/>
              <a:buNone/>
              <a:defRPr/>
            </a:pPr>
            <a:r>
              <a:rPr lang="cs-CZ" altLang="cs-CZ" b="1" u="sng" dirty="0"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O</a:t>
            </a:r>
            <a:r>
              <a:rPr lang="en-GB" altLang="cs-CZ" b="1" u="sng" dirty="0" err="1"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bčanský</a:t>
            </a:r>
            <a:r>
              <a:rPr lang="en-GB" altLang="cs-CZ" b="1" u="sng" dirty="0"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 </a:t>
            </a:r>
            <a:r>
              <a:rPr lang="en-GB" altLang="cs-CZ" b="1" u="sng" dirty="0" err="1"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zákoník</a:t>
            </a:r>
            <a:r>
              <a:rPr lang="cs-CZ" altLang="cs-CZ" b="1" u="sng" dirty="0"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 č. 89/2012 Sb.</a:t>
            </a:r>
            <a:endParaRPr lang="en-GB" altLang="cs-CZ" b="1" u="sng" dirty="0"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endParaRPr>
          </a:p>
        </p:txBody>
      </p:sp>
      <p:sp>
        <p:nvSpPr>
          <p:cNvPr id="26627" name="Text Box 2"/>
          <p:cNvSpPr txBox="1">
            <a:spLocks noChangeArrowheads="1"/>
          </p:cNvSpPr>
          <p:nvPr/>
        </p:nvSpPr>
        <p:spPr bwMode="auto">
          <a:xfrm>
            <a:off x="469900" y="1166813"/>
            <a:ext cx="7788275" cy="483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marL="96838">
              <a:spcBef>
                <a:spcPts val="600"/>
              </a:spcBef>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96838" algn="l"/>
                <a:tab pos="544513" algn="l"/>
                <a:tab pos="993775" algn="l"/>
                <a:tab pos="1443038" algn="l"/>
                <a:tab pos="1892300" algn="l"/>
                <a:tab pos="2341563" algn="l"/>
                <a:tab pos="2790825" algn="l"/>
                <a:tab pos="3240088" algn="l"/>
                <a:tab pos="3689350" algn="l"/>
                <a:tab pos="4138613" algn="l"/>
                <a:tab pos="4587875" algn="l"/>
                <a:tab pos="5037138" algn="l"/>
                <a:tab pos="5486400" algn="l"/>
                <a:tab pos="5935663" algn="l"/>
                <a:tab pos="6384925" algn="l"/>
                <a:tab pos="6834188" algn="l"/>
                <a:tab pos="7283450" algn="l"/>
                <a:tab pos="7732713" algn="l"/>
                <a:tab pos="8181975" algn="l"/>
                <a:tab pos="8631238" algn="l"/>
                <a:tab pos="9080500" algn="l"/>
              </a:tabLst>
              <a:defRPr sz="1600">
                <a:solidFill>
                  <a:srgbClr val="000000"/>
                </a:solidFill>
                <a:latin typeface="Century Schoolbook" charset="0"/>
                <a:ea typeface="Microsoft YaHei" charset="-122"/>
              </a:defRPr>
            </a:lvl9pPr>
          </a:lstStyle>
          <a:p>
            <a:pPr algn="just" eaLnBrk="1" hangingPunct="1">
              <a:lnSpc>
                <a:spcPct val="81000"/>
              </a:lnSpc>
              <a:spcBef>
                <a:spcPct val="0"/>
              </a:spcBef>
              <a:spcAft>
                <a:spcPts val="1425"/>
              </a:spcAft>
              <a:buClrTx/>
              <a:buFontTx/>
              <a:buNone/>
            </a:pPr>
            <a:r>
              <a:rPr lang="en-GB" altLang="cs-CZ" sz="2200">
                <a:cs typeface="Arial Unicode MS" charset="0"/>
              </a:rPr>
              <a:t>- snaha o bezformálnost – písemnost smluvních ujednání pouze v nezbytnýpřípadech</a:t>
            </a:r>
          </a:p>
          <a:p>
            <a:pPr algn="just" eaLnBrk="1" hangingPunct="1">
              <a:lnSpc>
                <a:spcPct val="81000"/>
              </a:lnSpc>
              <a:spcBef>
                <a:spcPct val="0"/>
              </a:spcBef>
              <a:spcAft>
                <a:spcPts val="1425"/>
              </a:spcAft>
              <a:buClrTx/>
              <a:buFontTx/>
              <a:buNone/>
            </a:pPr>
            <a:r>
              <a:rPr lang="en-GB" altLang="cs-CZ" sz="2200">
                <a:cs typeface="Arial Unicode MS" charset="0"/>
              </a:rPr>
              <a:t>- nedodržení písemné formy neznamená automaticky neplatnost</a:t>
            </a:r>
          </a:p>
          <a:p>
            <a:pPr algn="just" eaLnBrk="1" hangingPunct="1">
              <a:lnSpc>
                <a:spcPct val="81000"/>
              </a:lnSpc>
              <a:spcBef>
                <a:spcPct val="0"/>
              </a:spcBef>
              <a:spcAft>
                <a:spcPts val="1425"/>
              </a:spcAft>
              <a:buClrTx/>
              <a:buFontTx/>
              <a:buNone/>
            </a:pPr>
            <a:r>
              <a:rPr lang="en-GB" altLang="cs-CZ" sz="2200">
                <a:cs typeface="Arial Unicode MS" charset="0"/>
              </a:rPr>
              <a:t>- snaha považovat právní jednání spíše za platné, než neplatné</a:t>
            </a:r>
          </a:p>
          <a:p>
            <a:pPr algn="just" eaLnBrk="1" hangingPunct="1">
              <a:lnSpc>
                <a:spcPct val="81000"/>
              </a:lnSpc>
              <a:spcBef>
                <a:spcPct val="0"/>
              </a:spcBef>
              <a:spcAft>
                <a:spcPts val="1425"/>
              </a:spcAft>
              <a:buClrTx/>
              <a:buFontTx/>
              <a:buNone/>
            </a:pPr>
            <a:r>
              <a:rPr lang="en-GB" altLang="cs-CZ" sz="2200">
                <a:cs typeface="Arial Unicode MS" charset="0"/>
              </a:rPr>
              <a:t>- každý má povinnost jednat v právním styku poctivě</a:t>
            </a:r>
          </a:p>
          <a:p>
            <a:pPr algn="just" eaLnBrk="1" hangingPunct="1">
              <a:lnSpc>
                <a:spcPct val="81000"/>
              </a:lnSpc>
              <a:spcBef>
                <a:spcPct val="0"/>
              </a:spcBef>
              <a:spcAft>
                <a:spcPts val="1425"/>
              </a:spcAft>
              <a:buClrTx/>
              <a:buFontTx/>
              <a:buNone/>
            </a:pPr>
            <a:r>
              <a:rPr lang="en-GB" altLang="cs-CZ" sz="2200">
                <a:cs typeface="Arial Unicode MS" charset="0"/>
              </a:rPr>
              <a:t>- ochrana slabší strany (nejen spotřebitele, ale i podnikatele)</a:t>
            </a:r>
            <a:r>
              <a:rPr lang="ar-SA" altLang="cs-CZ" sz="2200">
                <a:cs typeface="Arial Unicode MS" charset="0"/>
              </a:rPr>
              <a:t>‏</a:t>
            </a:r>
            <a:endParaRPr lang="en-US" altLang="cs-CZ" sz="2200">
              <a:cs typeface="Arial Unicode MS" charset="0"/>
            </a:endParaRPr>
          </a:p>
          <a:p>
            <a:pPr algn="just" eaLnBrk="1" hangingPunct="1">
              <a:lnSpc>
                <a:spcPct val="81000"/>
              </a:lnSpc>
              <a:spcBef>
                <a:spcPct val="0"/>
              </a:spcBef>
              <a:spcAft>
                <a:spcPts val="1425"/>
              </a:spcAft>
              <a:buClrTx/>
              <a:buFontTx/>
              <a:buNone/>
            </a:pPr>
            <a:r>
              <a:rPr lang="en-GB" altLang="cs-CZ" sz="2200">
                <a:cs typeface="Arial Unicode MS" charset="0"/>
              </a:rPr>
              <a:t>- kdo se veřejně hlasí k nějakému povolání, dává tím najevo, že je schopen jednat s odbornou péčí pro dané povolání</a:t>
            </a:r>
          </a:p>
          <a:p>
            <a:pPr algn="just" eaLnBrk="1" hangingPunct="1">
              <a:lnSpc>
                <a:spcPct val="81000"/>
              </a:lnSpc>
              <a:spcBef>
                <a:spcPct val="0"/>
              </a:spcBef>
              <a:spcAft>
                <a:spcPts val="1425"/>
              </a:spcAft>
              <a:buClrTx/>
              <a:buFontTx/>
              <a:buNone/>
            </a:pPr>
            <a:r>
              <a:rPr lang="en-GB" altLang="cs-CZ" sz="2200">
                <a:cs typeface="Arial Unicode MS" charset="0"/>
              </a:rPr>
              <a:t>- není stanoveno</a:t>
            </a:r>
            <a:r>
              <a:rPr lang="cs-CZ" altLang="cs-CZ" sz="2200">
                <a:cs typeface="Arial Unicode MS" charset="0"/>
              </a:rPr>
              <a:t> výslovně</a:t>
            </a:r>
            <a:r>
              <a:rPr lang="en-GB" altLang="cs-CZ" sz="2200">
                <a:cs typeface="Arial Unicode MS" charset="0"/>
              </a:rPr>
              <a:t>, která ustanovení jsou kogentní (nelze se odchýlit)</a:t>
            </a:r>
            <a:r>
              <a:rPr lang="cs-CZ" altLang="cs-CZ" sz="2200">
                <a:cs typeface="Arial Unicode MS" charset="0"/>
              </a:rPr>
              <a:t>.</a:t>
            </a:r>
            <a:r>
              <a:rPr lang="en-GB" altLang="cs-CZ" sz="2200">
                <a:cs typeface="Arial Unicode MS" charset="0"/>
              </a:rPr>
              <a:t> </a:t>
            </a:r>
            <a:r>
              <a:rPr lang="cs-CZ" altLang="cs-CZ" sz="2200">
                <a:cs typeface="Arial Unicode MS" charset="0"/>
              </a:rPr>
              <a:t>P</a:t>
            </a:r>
            <a:r>
              <a:rPr lang="en-GB" altLang="cs-CZ" sz="2200">
                <a:cs typeface="Arial Unicode MS" charset="0"/>
              </a:rPr>
              <a:t>ouze obecně </a:t>
            </a:r>
            <a:r>
              <a:rPr lang="cs-CZ" altLang="cs-CZ" sz="2200">
                <a:cs typeface="Arial Unicode MS" charset="0"/>
              </a:rPr>
              <a:t>uvedeno, že se </a:t>
            </a:r>
            <a:r>
              <a:rPr lang="en-GB" altLang="cs-CZ" sz="2200">
                <a:cs typeface="Arial Unicode MS" charset="0"/>
              </a:rPr>
              <a:t>nelze odchýlit pokud to </a:t>
            </a:r>
            <a:r>
              <a:rPr lang="cs-CZ" altLang="cs-CZ" sz="2200">
                <a:cs typeface="Arial Unicode MS" charset="0"/>
              </a:rPr>
              <a:t> je výslovně zakázáno, či </a:t>
            </a:r>
            <a:r>
              <a:rPr lang="en-GB" altLang="cs-CZ" sz="2200">
                <a:cs typeface="Arial Unicode MS" charset="0"/>
              </a:rPr>
              <a:t>porušuje dobré mravy a věřejný pořádek.</a:t>
            </a:r>
          </a:p>
          <a:p>
            <a:pPr algn="just" eaLnBrk="1" hangingPunct="1">
              <a:lnSpc>
                <a:spcPct val="81000"/>
              </a:lnSpc>
              <a:spcBef>
                <a:spcPct val="0"/>
              </a:spcBef>
              <a:spcAft>
                <a:spcPts val="1425"/>
              </a:spcAft>
              <a:buClrTx/>
              <a:buFontTx/>
              <a:buNone/>
            </a:pPr>
            <a:endParaRPr lang="en-US" altLang="cs-CZ" sz="2200">
              <a:cs typeface="Arial Unicode MS" charset="0"/>
            </a:endParaRPr>
          </a:p>
        </p:txBody>
      </p:sp>
      <p:sp>
        <p:nvSpPr>
          <p:cNvPr id="26628"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35A26A0B-88D0-43F6-8111-F4AD8595A469}" type="slidenum">
              <a:rPr lang="en-US" altLang="cs-CZ"/>
              <a:pPr/>
              <a:t>7</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
          <p:cNvSpPr txBox="1">
            <a:spLocks noChangeArrowheads="1"/>
          </p:cNvSpPr>
          <p:nvPr/>
        </p:nvSpPr>
        <p:spPr bwMode="auto">
          <a:xfrm>
            <a:off x="452438" y="188640"/>
            <a:ext cx="4767634"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lstStyle>
            <a:lvl1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panose="020B0503020204020204" pitchFamily="34" charset="-122"/>
              </a:defRPr>
            </a:lvl1pPr>
            <a:lvl2pPr>
              <a:spcBef>
                <a:spcPts val="525"/>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panose="020B0503020204020204" pitchFamily="34" charset="-122"/>
              </a:defRPr>
            </a:lvl2pPr>
            <a:lvl3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3pPr>
            <a:lvl4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4pPr>
            <a:lvl5pPr>
              <a:spcBef>
                <a:spcPts val="4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5pPr>
            <a:lvl6pPr marL="25146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6pPr>
            <a:lvl7pPr marL="29718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7pPr>
            <a:lvl8pPr marL="34290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8pPr>
            <a:lvl9pPr marL="38862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9pPr>
          </a:lstStyle>
          <a:p>
            <a:pPr algn="ctr" eaLnBrk="1" hangingPunct="1">
              <a:lnSpc>
                <a:spcPct val="81000"/>
              </a:lnSpc>
              <a:spcBef>
                <a:spcPct val="0"/>
              </a:spcBef>
              <a:buClrTx/>
              <a:defRPr/>
            </a:pPr>
            <a:r>
              <a:rPr lang="cs-CZ" altLang="cs-CZ" b="1" u="sng"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O</a:t>
            </a:r>
            <a:r>
              <a:rPr lang="en-GB" altLang="cs-CZ" b="1" u="sng"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bčanský zákoník</a:t>
            </a:r>
            <a:r>
              <a:rPr lang="cs-CZ" altLang="cs-CZ" b="1" u="sng"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 č. 89/2012 Sb.</a:t>
            </a:r>
            <a:endParaRPr lang="en-GB" altLang="cs-CZ" b="1" u="sng" smtClean="0">
              <a:solidFill>
                <a:schemeClr val="bg1"/>
              </a:solidFill>
            </a:endParaRPr>
          </a:p>
        </p:txBody>
      </p:sp>
      <p:sp>
        <p:nvSpPr>
          <p:cNvPr id="28675" name="Text Box 2"/>
          <p:cNvSpPr txBox="1">
            <a:spLocks noChangeArrowheads="1"/>
          </p:cNvSpPr>
          <p:nvPr/>
        </p:nvSpPr>
        <p:spPr bwMode="auto">
          <a:xfrm>
            <a:off x="452438" y="1412875"/>
            <a:ext cx="7672387" cy="467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marL="95250">
              <a:spcBef>
                <a:spcPts val="600"/>
              </a:spcBef>
              <a:buClr>
                <a:srgbClr val="000000"/>
              </a:buClr>
              <a:buSzPct val="100000"/>
              <a:buFont typeface="Times New Roman" pitchFamily="16" charset="0"/>
              <a:tabLst>
                <a:tab pos="95250" algn="l"/>
                <a:tab pos="542925" algn="l"/>
                <a:tab pos="992188" algn="l"/>
                <a:tab pos="1441450" algn="l"/>
                <a:tab pos="1890713" algn="l"/>
                <a:tab pos="2339975" algn="l"/>
                <a:tab pos="2789238" algn="l"/>
                <a:tab pos="3238500" algn="l"/>
                <a:tab pos="3687763" algn="l"/>
                <a:tab pos="4137025" algn="l"/>
                <a:tab pos="4586288" algn="l"/>
                <a:tab pos="5035550" algn="l"/>
                <a:tab pos="5484813" algn="l"/>
                <a:tab pos="5934075" algn="l"/>
                <a:tab pos="6383338" algn="l"/>
                <a:tab pos="6832600" algn="l"/>
                <a:tab pos="7281863" algn="l"/>
                <a:tab pos="7731125" algn="l"/>
                <a:tab pos="8180388" algn="l"/>
                <a:tab pos="8629650" algn="l"/>
                <a:tab pos="9078913" algn="l"/>
              </a:tabLst>
              <a:defRPr sz="2400">
                <a:solidFill>
                  <a:srgbClr val="000000"/>
                </a:solidFill>
                <a:latin typeface="Century Schoolbook" charset="0"/>
                <a:ea typeface="Microsoft YaHei" charset="-122"/>
              </a:defRPr>
            </a:lvl1pPr>
            <a:lvl2pPr marL="525463">
              <a:spcBef>
                <a:spcPts val="525"/>
              </a:spcBef>
              <a:buClr>
                <a:srgbClr val="000000"/>
              </a:buClr>
              <a:buSzPct val="100000"/>
              <a:buFont typeface="Times New Roman" pitchFamily="16" charset="0"/>
              <a:tabLst>
                <a:tab pos="95250" algn="l"/>
                <a:tab pos="542925" algn="l"/>
                <a:tab pos="992188" algn="l"/>
                <a:tab pos="1441450" algn="l"/>
                <a:tab pos="1890713" algn="l"/>
                <a:tab pos="2339975" algn="l"/>
                <a:tab pos="2789238" algn="l"/>
                <a:tab pos="3238500" algn="l"/>
                <a:tab pos="3687763" algn="l"/>
                <a:tab pos="4137025" algn="l"/>
                <a:tab pos="4586288" algn="l"/>
                <a:tab pos="5035550" algn="l"/>
                <a:tab pos="5484813" algn="l"/>
                <a:tab pos="5934075" algn="l"/>
                <a:tab pos="6383338" algn="l"/>
                <a:tab pos="6832600" algn="l"/>
                <a:tab pos="7281863" algn="l"/>
                <a:tab pos="7731125" algn="l"/>
                <a:tab pos="8180388" algn="l"/>
                <a:tab pos="8629650" algn="l"/>
                <a:tab pos="9078913" algn="l"/>
              </a:tabLst>
              <a:defRPr sz="2100">
                <a:solidFill>
                  <a:srgbClr val="000000"/>
                </a:solidFill>
                <a:latin typeface="Century Schoolbook" charset="0"/>
                <a:ea typeface="Microsoft YaHei" charset="-122"/>
              </a:defRPr>
            </a:lvl2pPr>
            <a:lvl3pPr marL="1485900" indent="-342900">
              <a:spcBef>
                <a:spcPts val="450"/>
              </a:spcBef>
              <a:buClr>
                <a:srgbClr val="000000"/>
              </a:buClr>
              <a:buSzPct val="100000"/>
              <a:buFont typeface="Times New Roman" pitchFamily="16" charset="0"/>
              <a:tabLst>
                <a:tab pos="95250" algn="l"/>
                <a:tab pos="542925" algn="l"/>
                <a:tab pos="992188" algn="l"/>
                <a:tab pos="1441450" algn="l"/>
                <a:tab pos="1890713" algn="l"/>
                <a:tab pos="2339975" algn="l"/>
                <a:tab pos="2789238" algn="l"/>
                <a:tab pos="3238500" algn="l"/>
                <a:tab pos="3687763" algn="l"/>
                <a:tab pos="4137025" algn="l"/>
                <a:tab pos="4586288" algn="l"/>
                <a:tab pos="5035550" algn="l"/>
                <a:tab pos="5484813" algn="l"/>
                <a:tab pos="5934075" algn="l"/>
                <a:tab pos="6383338" algn="l"/>
                <a:tab pos="6832600" algn="l"/>
                <a:tab pos="7281863" algn="l"/>
                <a:tab pos="7731125" algn="l"/>
                <a:tab pos="8180388" algn="l"/>
                <a:tab pos="8629650" algn="l"/>
                <a:tab pos="90789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95250" algn="l"/>
                <a:tab pos="542925" algn="l"/>
                <a:tab pos="992188" algn="l"/>
                <a:tab pos="1441450" algn="l"/>
                <a:tab pos="1890713" algn="l"/>
                <a:tab pos="2339975" algn="l"/>
                <a:tab pos="2789238" algn="l"/>
                <a:tab pos="3238500" algn="l"/>
                <a:tab pos="3687763" algn="l"/>
                <a:tab pos="4137025" algn="l"/>
                <a:tab pos="4586288" algn="l"/>
                <a:tab pos="5035550" algn="l"/>
                <a:tab pos="5484813" algn="l"/>
                <a:tab pos="5934075" algn="l"/>
                <a:tab pos="6383338" algn="l"/>
                <a:tab pos="6832600" algn="l"/>
                <a:tab pos="7281863" algn="l"/>
                <a:tab pos="7731125" algn="l"/>
                <a:tab pos="8180388" algn="l"/>
                <a:tab pos="8629650" algn="l"/>
                <a:tab pos="90789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95250" algn="l"/>
                <a:tab pos="542925" algn="l"/>
                <a:tab pos="992188" algn="l"/>
                <a:tab pos="1441450" algn="l"/>
                <a:tab pos="1890713" algn="l"/>
                <a:tab pos="2339975" algn="l"/>
                <a:tab pos="2789238" algn="l"/>
                <a:tab pos="3238500" algn="l"/>
                <a:tab pos="3687763" algn="l"/>
                <a:tab pos="4137025" algn="l"/>
                <a:tab pos="4586288" algn="l"/>
                <a:tab pos="5035550" algn="l"/>
                <a:tab pos="5484813" algn="l"/>
                <a:tab pos="5934075" algn="l"/>
                <a:tab pos="6383338" algn="l"/>
                <a:tab pos="6832600" algn="l"/>
                <a:tab pos="7281863" algn="l"/>
                <a:tab pos="7731125" algn="l"/>
                <a:tab pos="8180388" algn="l"/>
                <a:tab pos="8629650" algn="l"/>
                <a:tab pos="90789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95250" algn="l"/>
                <a:tab pos="542925" algn="l"/>
                <a:tab pos="992188" algn="l"/>
                <a:tab pos="1441450" algn="l"/>
                <a:tab pos="1890713" algn="l"/>
                <a:tab pos="2339975" algn="l"/>
                <a:tab pos="2789238" algn="l"/>
                <a:tab pos="3238500" algn="l"/>
                <a:tab pos="3687763" algn="l"/>
                <a:tab pos="4137025" algn="l"/>
                <a:tab pos="4586288" algn="l"/>
                <a:tab pos="5035550" algn="l"/>
                <a:tab pos="5484813" algn="l"/>
                <a:tab pos="5934075" algn="l"/>
                <a:tab pos="6383338" algn="l"/>
                <a:tab pos="6832600" algn="l"/>
                <a:tab pos="7281863" algn="l"/>
                <a:tab pos="7731125" algn="l"/>
                <a:tab pos="8180388" algn="l"/>
                <a:tab pos="8629650" algn="l"/>
                <a:tab pos="90789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95250" algn="l"/>
                <a:tab pos="542925" algn="l"/>
                <a:tab pos="992188" algn="l"/>
                <a:tab pos="1441450" algn="l"/>
                <a:tab pos="1890713" algn="l"/>
                <a:tab pos="2339975" algn="l"/>
                <a:tab pos="2789238" algn="l"/>
                <a:tab pos="3238500" algn="l"/>
                <a:tab pos="3687763" algn="l"/>
                <a:tab pos="4137025" algn="l"/>
                <a:tab pos="4586288" algn="l"/>
                <a:tab pos="5035550" algn="l"/>
                <a:tab pos="5484813" algn="l"/>
                <a:tab pos="5934075" algn="l"/>
                <a:tab pos="6383338" algn="l"/>
                <a:tab pos="6832600" algn="l"/>
                <a:tab pos="7281863" algn="l"/>
                <a:tab pos="7731125" algn="l"/>
                <a:tab pos="8180388" algn="l"/>
                <a:tab pos="8629650" algn="l"/>
                <a:tab pos="90789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95250" algn="l"/>
                <a:tab pos="542925" algn="l"/>
                <a:tab pos="992188" algn="l"/>
                <a:tab pos="1441450" algn="l"/>
                <a:tab pos="1890713" algn="l"/>
                <a:tab pos="2339975" algn="l"/>
                <a:tab pos="2789238" algn="l"/>
                <a:tab pos="3238500" algn="l"/>
                <a:tab pos="3687763" algn="l"/>
                <a:tab pos="4137025" algn="l"/>
                <a:tab pos="4586288" algn="l"/>
                <a:tab pos="5035550" algn="l"/>
                <a:tab pos="5484813" algn="l"/>
                <a:tab pos="5934075" algn="l"/>
                <a:tab pos="6383338" algn="l"/>
                <a:tab pos="6832600" algn="l"/>
                <a:tab pos="7281863" algn="l"/>
                <a:tab pos="7731125" algn="l"/>
                <a:tab pos="8180388" algn="l"/>
                <a:tab pos="8629650" algn="l"/>
                <a:tab pos="90789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95250" algn="l"/>
                <a:tab pos="542925" algn="l"/>
                <a:tab pos="992188" algn="l"/>
                <a:tab pos="1441450" algn="l"/>
                <a:tab pos="1890713" algn="l"/>
                <a:tab pos="2339975" algn="l"/>
                <a:tab pos="2789238" algn="l"/>
                <a:tab pos="3238500" algn="l"/>
                <a:tab pos="3687763" algn="l"/>
                <a:tab pos="4137025" algn="l"/>
                <a:tab pos="4586288" algn="l"/>
                <a:tab pos="5035550" algn="l"/>
                <a:tab pos="5484813" algn="l"/>
                <a:tab pos="5934075" algn="l"/>
                <a:tab pos="6383338" algn="l"/>
                <a:tab pos="6832600" algn="l"/>
                <a:tab pos="7281863" algn="l"/>
                <a:tab pos="7731125" algn="l"/>
                <a:tab pos="8180388" algn="l"/>
                <a:tab pos="8629650" algn="l"/>
                <a:tab pos="9078913" algn="l"/>
              </a:tabLst>
              <a:defRPr sz="1600">
                <a:solidFill>
                  <a:srgbClr val="000000"/>
                </a:solidFill>
                <a:latin typeface="Century Schoolbook" charset="0"/>
                <a:ea typeface="Microsoft YaHei" charset="-122"/>
              </a:defRPr>
            </a:lvl9pPr>
          </a:lstStyle>
          <a:p>
            <a:pPr algn="just" eaLnBrk="1" hangingPunct="1">
              <a:lnSpc>
                <a:spcPct val="81000"/>
              </a:lnSpc>
              <a:spcBef>
                <a:spcPct val="0"/>
              </a:spcBef>
              <a:spcAft>
                <a:spcPts val="1425"/>
              </a:spcAft>
              <a:buClrTx/>
              <a:buFontTx/>
              <a:buNone/>
            </a:pPr>
            <a:r>
              <a:rPr lang="cs-CZ" altLang="cs-CZ"/>
              <a:t>Změny úpravy v dopravě :</a:t>
            </a:r>
          </a:p>
          <a:p>
            <a:pPr algn="just" eaLnBrk="1" hangingPunct="1">
              <a:lnSpc>
                <a:spcPct val="81000"/>
              </a:lnSpc>
              <a:spcBef>
                <a:spcPct val="0"/>
              </a:spcBef>
              <a:spcAft>
                <a:spcPts val="1425"/>
              </a:spcAft>
              <a:buClrTx/>
              <a:buFontTx/>
              <a:buNone/>
            </a:pPr>
            <a:r>
              <a:rPr lang="cs-CZ" altLang="cs-CZ"/>
              <a:t>	- zrušení vyhlášky o silničním přepravním řádu bez 	vzniku nového přepravního řádu.</a:t>
            </a:r>
          </a:p>
          <a:p>
            <a:pPr algn="just" eaLnBrk="1" hangingPunct="1">
              <a:lnSpc>
                <a:spcPct val="81000"/>
              </a:lnSpc>
              <a:spcBef>
                <a:spcPct val="0"/>
              </a:spcBef>
              <a:spcAft>
                <a:spcPts val="1425"/>
              </a:spcAft>
              <a:buClrTx/>
              <a:buFontTx/>
              <a:buNone/>
            </a:pPr>
            <a:r>
              <a:rPr lang="cs-CZ" altLang="cs-CZ"/>
              <a:t>	- u vnitrostátní přepravy zboží nebude omezena 	náhradová povinnost dopravce za překročení dodací lhůty.</a:t>
            </a:r>
          </a:p>
          <a:p>
            <a:pPr algn="just" eaLnBrk="1" hangingPunct="1">
              <a:lnSpc>
                <a:spcPct val="81000"/>
              </a:lnSpc>
              <a:spcBef>
                <a:spcPct val="0"/>
              </a:spcBef>
              <a:spcAft>
                <a:spcPts val="1425"/>
              </a:spcAft>
              <a:buClrTx/>
              <a:buFontTx/>
              <a:buNone/>
            </a:pPr>
            <a:r>
              <a:rPr lang="cs-CZ" altLang="cs-CZ"/>
              <a:t>	- nutnost reklamovat škodu do 6 měsíců - promlčení</a:t>
            </a:r>
          </a:p>
          <a:p>
            <a:pPr algn="just" eaLnBrk="1" hangingPunct="1">
              <a:lnSpc>
                <a:spcPct val="81000"/>
              </a:lnSpc>
              <a:spcBef>
                <a:spcPct val="0"/>
              </a:spcBef>
              <a:spcAft>
                <a:spcPts val="1425"/>
              </a:spcAft>
              <a:buClrTx/>
              <a:buFontTx/>
              <a:buNone/>
            </a:pPr>
            <a:r>
              <a:rPr lang="cs-CZ" altLang="cs-CZ"/>
              <a:t>	- zrušení povinné písemné formy některých institutů :</a:t>
            </a:r>
          </a:p>
          <a:p>
            <a:pPr lvl="2" algn="just" eaLnBrk="1" hangingPunct="1">
              <a:lnSpc>
                <a:spcPct val="81000"/>
              </a:lnSpc>
              <a:spcBef>
                <a:spcPct val="0"/>
              </a:spcBef>
              <a:spcAft>
                <a:spcPts val="1138"/>
              </a:spcAft>
              <a:buClrTx/>
              <a:buFont typeface="Arial" charset="0"/>
              <a:buChar char="•"/>
            </a:pPr>
            <a:r>
              <a:rPr lang="cs-CZ" altLang="cs-CZ" sz="2400"/>
              <a:t>smluvní pokuta</a:t>
            </a:r>
          </a:p>
          <a:p>
            <a:pPr lvl="2" algn="just" eaLnBrk="1" hangingPunct="1">
              <a:lnSpc>
                <a:spcPct val="81000"/>
              </a:lnSpc>
              <a:spcBef>
                <a:spcPct val="0"/>
              </a:spcBef>
              <a:spcAft>
                <a:spcPts val="1138"/>
              </a:spcAft>
              <a:buClrTx/>
              <a:buFont typeface="Arial" charset="0"/>
              <a:buChar char="•"/>
            </a:pPr>
            <a:r>
              <a:rPr lang="cs-CZ" altLang="cs-CZ" sz="2400"/>
              <a:t>slib odškodnění</a:t>
            </a:r>
          </a:p>
          <a:p>
            <a:pPr lvl="2" algn="just" eaLnBrk="1" hangingPunct="1">
              <a:lnSpc>
                <a:spcPct val="81000"/>
              </a:lnSpc>
              <a:spcBef>
                <a:spcPct val="0"/>
              </a:spcBef>
              <a:spcAft>
                <a:spcPts val="1138"/>
              </a:spcAft>
              <a:buClrTx/>
              <a:buFont typeface="Arial" charset="0"/>
              <a:buChar char="•"/>
            </a:pPr>
            <a:r>
              <a:rPr lang="cs-CZ" altLang="cs-CZ" sz="2400"/>
              <a:t>smlouva o nájmu dopravního prostředku</a:t>
            </a:r>
          </a:p>
          <a:p>
            <a:pPr lvl="1" indent="0" algn="just" eaLnBrk="1" hangingPunct="1">
              <a:lnSpc>
                <a:spcPct val="81000"/>
              </a:lnSpc>
              <a:spcBef>
                <a:spcPct val="0"/>
              </a:spcBef>
              <a:spcAft>
                <a:spcPts val="1138"/>
              </a:spcAft>
              <a:buClrTx/>
              <a:buFontTx/>
              <a:buNone/>
            </a:pPr>
            <a:r>
              <a:rPr lang="cs-CZ" altLang="cs-CZ" sz="2000"/>
              <a:t> </a:t>
            </a:r>
          </a:p>
        </p:txBody>
      </p:sp>
      <p:sp>
        <p:nvSpPr>
          <p:cNvPr id="2867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67FDE81F-31F6-49E6-B8A5-D5EAC1D892DD}" type="slidenum">
              <a:rPr lang="en-US" altLang="cs-CZ" sz="1400" b="1">
                <a:solidFill>
                  <a:srgbClr val="FFFFFF"/>
                </a:solidFill>
              </a:rPr>
              <a:pPr algn="ctr" eaLnBrk="1" hangingPunct="1">
                <a:spcBef>
                  <a:spcPct val="0"/>
                </a:spcBef>
                <a:buClrTx/>
                <a:buFontTx/>
                <a:buNone/>
              </a:pPr>
              <a:t>8</a:t>
            </a:fld>
            <a:endParaRPr lang="en-US" altLang="cs-CZ" sz="1400" b="1">
              <a:solidFill>
                <a:srgbClr val="FFFFFF"/>
              </a:solidFill>
            </a:endParaRPr>
          </a:p>
        </p:txBody>
      </p:sp>
      <p:sp>
        <p:nvSpPr>
          <p:cNvPr id="28677"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E7CE9ACA-5558-4529-9B0D-6C818EF35B0A}" type="slidenum">
              <a:rPr lang="en-US" altLang="cs-CZ"/>
              <a:pPr/>
              <a:t>8</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ext Box 1"/>
          <p:cNvSpPr txBox="1">
            <a:spLocks noChangeArrowheads="1"/>
          </p:cNvSpPr>
          <p:nvPr/>
        </p:nvSpPr>
        <p:spPr bwMode="auto">
          <a:xfrm>
            <a:off x="611560" y="320675"/>
            <a:ext cx="3240980"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800" b="1" u="sng">
                <a:effectLst>
                  <a:outerShdw blurRad="38100" dist="38100" dir="2700000" algn="tl">
                    <a:srgbClr val="C0C0C0"/>
                  </a:outerShdw>
                </a:effectLst>
                <a:latin typeface="Arial Unicode MS" charset="0"/>
              </a:rPr>
              <a:t>Právní osobnost</a:t>
            </a:r>
          </a:p>
        </p:txBody>
      </p:sp>
      <p:sp>
        <p:nvSpPr>
          <p:cNvPr id="30723" name="Text Box 2"/>
          <p:cNvSpPr txBox="1">
            <a:spLocks noChangeArrowheads="1"/>
          </p:cNvSpPr>
          <p:nvPr/>
        </p:nvSpPr>
        <p:spPr bwMode="auto">
          <a:xfrm>
            <a:off x="923925" y="1052513"/>
            <a:ext cx="822007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r>
              <a:rPr lang="cs-CZ" altLang="cs-CZ" b="1" i="1">
                <a:latin typeface="Arial Unicode MS" charset="0"/>
              </a:rPr>
              <a:t>fyzické osoby</a:t>
            </a:r>
            <a:r>
              <a:rPr lang="cs-CZ" altLang="cs-CZ">
                <a:latin typeface="Arial Unicode MS" charset="0"/>
              </a:rPr>
              <a:t>  </a:t>
            </a:r>
          </a:p>
          <a:p>
            <a:pPr eaLnBrk="1" hangingPunct="1">
              <a:lnSpc>
                <a:spcPct val="95000"/>
              </a:lnSpc>
              <a:spcBef>
                <a:spcPts val="500"/>
              </a:spcBef>
              <a:buClrTx/>
              <a:buFontTx/>
              <a:buNone/>
            </a:pPr>
            <a:r>
              <a:rPr lang="cs-CZ" altLang="cs-CZ">
                <a:latin typeface="Arial Unicode MS" charset="0"/>
              </a:rPr>
              <a:t>- vzniká narozením</a:t>
            </a:r>
          </a:p>
          <a:p>
            <a:pPr eaLnBrk="1" hangingPunct="1">
              <a:lnSpc>
                <a:spcPct val="95000"/>
              </a:lnSpc>
              <a:spcBef>
                <a:spcPts val="500"/>
              </a:spcBef>
              <a:buClrTx/>
              <a:buFontTx/>
              <a:buNone/>
            </a:pPr>
            <a:r>
              <a:rPr lang="cs-CZ" altLang="cs-CZ">
                <a:latin typeface="Arial Unicode MS" charset="0"/>
              </a:rPr>
              <a:t>- nezletilý pouze k úkonům dle jejich</a:t>
            </a:r>
            <a:r>
              <a:rPr lang="cs-CZ" altLang="cs-CZ"/>
              <a:t> </a:t>
            </a:r>
            <a:r>
              <a:rPr lang="cs-CZ" altLang="cs-CZ">
                <a:latin typeface="Arial Unicode MS" charset="0"/>
              </a:rPr>
              <a:t>duševního vývoje</a:t>
            </a:r>
          </a:p>
          <a:p>
            <a:pPr eaLnBrk="1" hangingPunct="1">
              <a:lnSpc>
                <a:spcPct val="97000"/>
              </a:lnSpc>
              <a:spcBef>
                <a:spcPts val="500"/>
              </a:spcBef>
              <a:buClrTx/>
              <a:buFontTx/>
              <a:buNone/>
            </a:pPr>
            <a:r>
              <a:rPr lang="cs-CZ" altLang="cs-CZ">
                <a:latin typeface="Arial Unicode MS" charset="0"/>
              </a:rPr>
              <a:t>- zletilý, pokud ji nebyly zbaveny</a:t>
            </a:r>
            <a:r>
              <a:rPr lang="cs-CZ" altLang="cs-CZ"/>
              <a:t> </a:t>
            </a:r>
            <a:r>
              <a:rPr lang="cs-CZ" altLang="cs-CZ">
                <a:latin typeface="Arial Unicode MS" charset="0"/>
              </a:rPr>
              <a:t>soudem – lze i zpětně</a:t>
            </a:r>
          </a:p>
          <a:p>
            <a:pPr eaLnBrk="1" hangingPunct="1">
              <a:lnSpc>
                <a:spcPct val="97000"/>
              </a:lnSpc>
              <a:spcBef>
                <a:spcPts val="500"/>
              </a:spcBef>
              <a:buClrTx/>
              <a:buFontTx/>
              <a:buNone/>
            </a:pPr>
            <a:r>
              <a:rPr lang="cs-CZ" altLang="cs-CZ">
                <a:latin typeface="Arial Unicode MS" charset="0"/>
              </a:rPr>
              <a:t>-obchodním jménem je jméno a příjmení</a:t>
            </a:r>
          </a:p>
          <a:p>
            <a:pPr eaLnBrk="1" hangingPunct="1">
              <a:lnSpc>
                <a:spcPct val="97000"/>
              </a:lnSpc>
              <a:spcBef>
                <a:spcPts val="500"/>
              </a:spcBef>
              <a:buClrTx/>
              <a:buFontTx/>
              <a:buNone/>
            </a:pPr>
            <a:endParaRPr lang="cs-CZ" altLang="cs-CZ"/>
          </a:p>
          <a:p>
            <a:pPr eaLnBrk="1" hangingPunct="1">
              <a:lnSpc>
                <a:spcPct val="97000"/>
              </a:lnSpc>
              <a:spcBef>
                <a:spcPts val="500"/>
              </a:spcBef>
              <a:buClrTx/>
              <a:buFontTx/>
              <a:buNone/>
            </a:pPr>
            <a:r>
              <a:rPr lang="cs-CZ" altLang="cs-CZ" b="1" i="1">
                <a:latin typeface="Arial Unicode MS" charset="0"/>
              </a:rPr>
              <a:t>právnické osoby	</a:t>
            </a:r>
          </a:p>
          <a:p>
            <a:pPr eaLnBrk="1" hangingPunct="1">
              <a:lnSpc>
                <a:spcPct val="97000"/>
              </a:lnSpc>
              <a:spcBef>
                <a:spcPts val="500"/>
              </a:spcBef>
              <a:buClrTx/>
              <a:buFontTx/>
              <a:buNone/>
            </a:pPr>
            <a:r>
              <a:rPr lang="cs-CZ" altLang="cs-CZ">
                <a:latin typeface="Arial Unicode MS" charset="0"/>
              </a:rPr>
              <a:t>- sdružení fyz.</a:t>
            </a:r>
            <a:r>
              <a:rPr lang="cs-CZ" altLang="cs-CZ"/>
              <a:t> </a:t>
            </a:r>
            <a:r>
              <a:rPr lang="cs-CZ" altLang="cs-CZ">
                <a:latin typeface="Arial Unicode MS" charset="0"/>
              </a:rPr>
              <a:t>osob nebo práv. </a:t>
            </a:r>
            <a:r>
              <a:rPr lang="cs-CZ" altLang="cs-CZ"/>
              <a:t>o</a:t>
            </a:r>
            <a:r>
              <a:rPr lang="cs-CZ" altLang="cs-CZ">
                <a:latin typeface="Arial Unicode MS" charset="0"/>
              </a:rPr>
              <a:t>sob - spolky</a:t>
            </a:r>
          </a:p>
          <a:p>
            <a:pPr eaLnBrk="1" hangingPunct="1">
              <a:lnSpc>
                <a:spcPct val="97000"/>
              </a:lnSpc>
              <a:spcBef>
                <a:spcPts val="500"/>
              </a:spcBef>
              <a:buClrTx/>
              <a:buFontTx/>
              <a:buNone/>
            </a:pPr>
            <a:r>
              <a:rPr lang="cs-CZ" altLang="cs-CZ">
                <a:latin typeface="Arial Unicode MS" charset="0"/>
              </a:rPr>
              <a:t>- územní celky</a:t>
            </a:r>
          </a:p>
          <a:p>
            <a:pPr eaLnBrk="1" hangingPunct="1">
              <a:lnSpc>
                <a:spcPct val="102000"/>
              </a:lnSpc>
              <a:spcBef>
                <a:spcPts val="500"/>
              </a:spcBef>
              <a:buClrTx/>
              <a:buFontTx/>
              <a:buNone/>
            </a:pPr>
            <a:r>
              <a:rPr lang="cs-CZ" altLang="cs-CZ">
                <a:latin typeface="Arial Unicode MS" charset="0"/>
              </a:rPr>
              <a:t>- subjekty ze zákona</a:t>
            </a:r>
          </a:p>
          <a:p>
            <a:pPr eaLnBrk="1" hangingPunct="1">
              <a:lnSpc>
                <a:spcPct val="102000"/>
              </a:lnSpc>
              <a:spcBef>
                <a:spcPts val="500"/>
              </a:spcBef>
              <a:buClrTx/>
              <a:buFontTx/>
              <a:buNone/>
            </a:pPr>
            <a:r>
              <a:rPr lang="cs-CZ" altLang="cs-CZ">
                <a:latin typeface="Arial Unicode MS" charset="0"/>
              </a:rPr>
              <a:t>- obchodní korporace jméno obsahuje dodatek s.r.o., a.s., apod.</a:t>
            </a:r>
          </a:p>
        </p:txBody>
      </p:sp>
      <p:sp>
        <p:nvSpPr>
          <p:cNvPr id="3072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D605029F-9B8A-4321-96D8-B7293A1B4371}" type="slidenum">
              <a:rPr lang="en-US" altLang="cs-CZ" sz="1400" b="1">
                <a:solidFill>
                  <a:srgbClr val="FFFFFF"/>
                </a:solidFill>
              </a:rPr>
              <a:pPr algn="ctr" eaLnBrk="1" hangingPunct="1">
                <a:spcBef>
                  <a:spcPct val="0"/>
                </a:spcBef>
                <a:buClrTx/>
                <a:buFontTx/>
                <a:buNone/>
              </a:pPr>
              <a:t>9</a:t>
            </a:fld>
            <a:endParaRPr lang="en-US" altLang="cs-CZ" sz="1400" b="1">
              <a:solidFill>
                <a:srgbClr val="FFFFFF"/>
              </a:solidFill>
            </a:endParaRPr>
          </a:p>
        </p:txBody>
      </p:sp>
      <p:sp>
        <p:nvSpPr>
          <p:cNvPr id="30725"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CFC46146-F34E-451E-8096-88D81BBBDAF9}" type="slidenum">
              <a:rPr lang="en-US" altLang="cs-CZ"/>
              <a:pPr/>
              <a:t>9</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 Box 1"/>
          <p:cNvSpPr txBox="1">
            <a:spLocks noChangeArrowheads="1"/>
          </p:cNvSpPr>
          <p:nvPr/>
        </p:nvSpPr>
        <p:spPr bwMode="auto">
          <a:xfrm>
            <a:off x="251520" y="320675"/>
            <a:ext cx="5040560"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a:effectLst>
                  <a:outerShdw blurRad="38100" dist="38100" dir="2700000" algn="tl">
                    <a:srgbClr val="C0C0C0"/>
                  </a:outerShdw>
                </a:effectLst>
                <a:latin typeface="Arial Unicode MS" charset="0"/>
              </a:rPr>
              <a:t>Falešné subjekty v dopravě</a:t>
            </a:r>
          </a:p>
        </p:txBody>
      </p:sp>
      <p:sp>
        <p:nvSpPr>
          <p:cNvPr id="32771" name="Text Box 2"/>
          <p:cNvSpPr txBox="1">
            <a:spLocks noChangeArrowheads="1"/>
          </p:cNvSpPr>
          <p:nvPr/>
        </p:nvSpPr>
        <p:spPr bwMode="auto">
          <a:xfrm>
            <a:off x="923925" y="1052513"/>
            <a:ext cx="822007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r>
              <a:rPr lang="cs-CZ" altLang="cs-CZ" b="1" i="1">
                <a:latin typeface="Arial Unicode MS" charset="0"/>
              </a:rPr>
              <a:t>Zadavatel přepravy :</a:t>
            </a:r>
          </a:p>
          <a:p>
            <a:pPr eaLnBrk="1" hangingPunct="1">
              <a:lnSpc>
                <a:spcPct val="95000"/>
              </a:lnSpc>
              <a:spcBef>
                <a:spcPts val="500"/>
              </a:spcBef>
              <a:buClrTx/>
              <a:buFontTx/>
              <a:buNone/>
            </a:pPr>
            <a:r>
              <a:rPr lang="cs-CZ" altLang="cs-CZ">
                <a:latin typeface="Arial Unicode MS" charset="0"/>
              </a:rPr>
              <a:t>- fiktivní firma, jenž existuje pouze papírově</a:t>
            </a:r>
          </a:p>
          <a:p>
            <a:pPr eaLnBrk="1" hangingPunct="1">
              <a:lnSpc>
                <a:spcPct val="95000"/>
              </a:lnSpc>
              <a:spcBef>
                <a:spcPts val="500"/>
              </a:spcBef>
              <a:buClrTx/>
              <a:buFontTx/>
              <a:buNone/>
            </a:pPr>
            <a:r>
              <a:rPr lang="cs-CZ" altLang="cs-CZ">
                <a:latin typeface="Arial Unicode MS" charset="0"/>
              </a:rPr>
              <a:t>- není možné vymáhat přepravné</a:t>
            </a:r>
          </a:p>
          <a:p>
            <a:pPr eaLnBrk="1" hangingPunct="1">
              <a:lnSpc>
                <a:spcPct val="97000"/>
              </a:lnSpc>
              <a:spcBef>
                <a:spcPts val="500"/>
              </a:spcBef>
              <a:buClrTx/>
              <a:buFontTx/>
              <a:buNone/>
            </a:pPr>
            <a:endParaRPr lang="cs-CZ" altLang="cs-CZ"/>
          </a:p>
          <a:p>
            <a:pPr eaLnBrk="1" hangingPunct="1">
              <a:lnSpc>
                <a:spcPct val="97000"/>
              </a:lnSpc>
              <a:spcBef>
                <a:spcPts val="500"/>
              </a:spcBef>
              <a:buClrTx/>
              <a:buFontTx/>
              <a:buNone/>
            </a:pPr>
            <a:r>
              <a:rPr lang="cs-CZ" altLang="cs-CZ" b="1" i="1">
                <a:latin typeface="Arial Unicode MS" charset="0"/>
              </a:rPr>
              <a:t>Zasílatel :</a:t>
            </a:r>
          </a:p>
          <a:p>
            <a:pPr eaLnBrk="1" hangingPunct="1">
              <a:lnSpc>
                <a:spcPct val="97000"/>
              </a:lnSpc>
              <a:spcBef>
                <a:spcPts val="500"/>
              </a:spcBef>
              <a:buClrTx/>
              <a:buFontTx/>
              <a:buNone/>
            </a:pPr>
            <a:r>
              <a:rPr lang="cs-CZ" altLang="cs-CZ">
                <a:latin typeface="Arial Unicode MS" charset="0"/>
              </a:rPr>
              <a:t>- zapojí se do řetezce firem</a:t>
            </a:r>
          </a:p>
          <a:p>
            <a:pPr eaLnBrk="1" hangingPunct="1">
              <a:lnSpc>
                <a:spcPct val="97000"/>
              </a:lnSpc>
              <a:spcBef>
                <a:spcPts val="500"/>
              </a:spcBef>
              <a:buClrTx/>
              <a:buFontTx/>
              <a:buNone/>
            </a:pPr>
            <a:r>
              <a:rPr lang="cs-CZ" altLang="cs-CZ">
                <a:latin typeface="Arial Unicode MS" charset="0"/>
              </a:rPr>
              <a:t>- změní v následující objednávce místo vykládky</a:t>
            </a:r>
          </a:p>
          <a:p>
            <a:pPr eaLnBrk="1" hangingPunct="1">
              <a:lnSpc>
                <a:spcPct val="97000"/>
              </a:lnSpc>
              <a:spcBef>
                <a:spcPts val="500"/>
              </a:spcBef>
              <a:buClrTx/>
              <a:buFontTx/>
              <a:buNone/>
            </a:pPr>
            <a:r>
              <a:rPr lang="cs-CZ" altLang="cs-CZ">
                <a:latin typeface="Arial Unicode MS" charset="0"/>
              </a:rPr>
              <a:t>- těsně před vykládkou změní dispozicie k vykládce</a:t>
            </a:r>
          </a:p>
          <a:p>
            <a:pPr eaLnBrk="1" hangingPunct="1">
              <a:lnSpc>
                <a:spcPct val="102000"/>
              </a:lnSpc>
              <a:spcBef>
                <a:spcPts val="500"/>
              </a:spcBef>
              <a:buClrTx/>
              <a:buFontTx/>
              <a:buNone/>
            </a:pPr>
            <a:endParaRPr lang="cs-CZ" altLang="cs-CZ">
              <a:latin typeface="Arial Unicode MS" charset="0"/>
            </a:endParaRPr>
          </a:p>
          <a:p>
            <a:pPr eaLnBrk="1" hangingPunct="1">
              <a:lnSpc>
                <a:spcPct val="102000"/>
              </a:lnSpc>
              <a:spcBef>
                <a:spcPts val="500"/>
              </a:spcBef>
              <a:buClrTx/>
              <a:buFontTx/>
              <a:buNone/>
            </a:pPr>
            <a:r>
              <a:rPr lang="cs-CZ" altLang="cs-CZ" b="1" i="1">
                <a:latin typeface="Arial Unicode MS" charset="0"/>
              </a:rPr>
              <a:t>Dopravce :</a:t>
            </a:r>
          </a:p>
          <a:p>
            <a:pPr eaLnBrk="1" hangingPunct="1">
              <a:lnSpc>
                <a:spcPct val="102000"/>
              </a:lnSpc>
              <a:spcBef>
                <a:spcPts val="500"/>
              </a:spcBef>
              <a:buClrTx/>
              <a:buFontTx/>
              <a:buNone/>
            </a:pPr>
            <a:r>
              <a:rPr lang="cs-CZ" altLang="cs-CZ">
                <a:latin typeface="Arial Unicode MS" charset="0"/>
              </a:rPr>
              <a:t>- převzatou zásilku nedoveze na místo určení</a:t>
            </a:r>
          </a:p>
        </p:txBody>
      </p:sp>
      <p:sp>
        <p:nvSpPr>
          <p:cNvPr id="3277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A4CA58D6-BD5C-4D11-8235-9C14509BED99}" type="slidenum">
              <a:rPr lang="en-US" altLang="cs-CZ" sz="1400" b="1">
                <a:solidFill>
                  <a:srgbClr val="FFFFFF"/>
                </a:solidFill>
              </a:rPr>
              <a:pPr algn="ctr" eaLnBrk="1" hangingPunct="1">
                <a:spcBef>
                  <a:spcPct val="0"/>
                </a:spcBef>
                <a:buClrTx/>
                <a:buFontTx/>
                <a:buNone/>
              </a:pPr>
              <a:t>10</a:t>
            </a:fld>
            <a:endParaRPr lang="en-US" altLang="cs-CZ" sz="1400" b="1">
              <a:solidFill>
                <a:srgbClr val="FFFFFF"/>
              </a:solidFill>
            </a:endParaRPr>
          </a:p>
        </p:txBody>
      </p:sp>
      <p:sp>
        <p:nvSpPr>
          <p:cNvPr id="32773"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9E15F45B-2AF0-4780-A2A2-8F107227C05E}" type="slidenum">
              <a:rPr lang="en-US" altLang="cs-CZ"/>
              <a:pPr/>
              <a:t>10</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 Box 1"/>
          <p:cNvSpPr txBox="1">
            <a:spLocks noChangeArrowheads="1"/>
          </p:cNvSpPr>
          <p:nvPr/>
        </p:nvSpPr>
        <p:spPr bwMode="auto">
          <a:xfrm>
            <a:off x="611560" y="368970"/>
            <a:ext cx="3384872" cy="539750"/>
          </a:xfrm>
          <a:prstGeom prst="rect">
            <a:avLst/>
          </a:prstGeom>
          <a:noFill/>
          <a:ln w="9525" cap="flat">
            <a:noFill/>
            <a:round/>
            <a:headEnd/>
            <a:tailEnd/>
          </a:ln>
          <a:effectLst/>
        </p:spPr>
        <p:txBody>
          <a:bodyPr lIns="0" tIns="0" rIns="0" bIns="0" anchor="ctr" anchorCtr="1"/>
          <a:lstStyle/>
          <a:p>
            <a:pPr algn="ctr"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a:effectLst>
                  <a:outerShdw blurRad="38100" dist="38100" dir="2700000" algn="tl">
                    <a:srgbClr val="C0C0C0"/>
                  </a:outerShdw>
                </a:effectLst>
                <a:latin typeface="Arial Unicode MS" charset="0"/>
              </a:rPr>
              <a:t>Jednání podnikatele</a:t>
            </a:r>
          </a:p>
        </p:txBody>
      </p:sp>
      <p:sp>
        <p:nvSpPr>
          <p:cNvPr id="34819" name="Text Box 2"/>
          <p:cNvSpPr txBox="1">
            <a:spLocks noChangeArrowheads="1"/>
          </p:cNvSpPr>
          <p:nvPr/>
        </p:nvSpPr>
        <p:spPr bwMode="auto">
          <a:xfrm>
            <a:off x="827088" y="1125538"/>
            <a:ext cx="7416800"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320675" indent="-317500">
              <a:spcBef>
                <a:spcPts val="600"/>
              </a:spcBef>
              <a:buClr>
                <a:srgbClr val="000000"/>
              </a:buClr>
              <a:buSzPct val="100000"/>
              <a:buFont typeface="Times New Roman" pitchFamily="16" charset="0"/>
              <a:tabLst>
                <a:tab pos="320675" algn="l"/>
                <a:tab pos="768350" algn="l"/>
                <a:tab pos="1217613" algn="l"/>
                <a:tab pos="1666875" algn="l"/>
                <a:tab pos="2116138" algn="l"/>
                <a:tab pos="2565400" algn="l"/>
                <a:tab pos="3014663" algn="l"/>
                <a:tab pos="3463925" algn="l"/>
                <a:tab pos="3913188" algn="l"/>
                <a:tab pos="4362450" algn="l"/>
                <a:tab pos="4811713" algn="l"/>
                <a:tab pos="5260975" algn="l"/>
                <a:tab pos="5710238" algn="l"/>
                <a:tab pos="6159500" algn="l"/>
                <a:tab pos="6608763" algn="l"/>
                <a:tab pos="7058025" algn="l"/>
                <a:tab pos="7507288" algn="l"/>
                <a:tab pos="7956550" algn="l"/>
                <a:tab pos="8405813" algn="l"/>
                <a:tab pos="8855075" algn="l"/>
                <a:tab pos="9304338"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320675" algn="l"/>
                <a:tab pos="768350" algn="l"/>
                <a:tab pos="1217613" algn="l"/>
                <a:tab pos="1666875" algn="l"/>
                <a:tab pos="2116138" algn="l"/>
                <a:tab pos="2565400" algn="l"/>
                <a:tab pos="3014663" algn="l"/>
                <a:tab pos="3463925" algn="l"/>
                <a:tab pos="3913188" algn="l"/>
                <a:tab pos="4362450" algn="l"/>
                <a:tab pos="4811713" algn="l"/>
                <a:tab pos="5260975" algn="l"/>
                <a:tab pos="5710238" algn="l"/>
                <a:tab pos="6159500" algn="l"/>
                <a:tab pos="6608763" algn="l"/>
                <a:tab pos="7058025" algn="l"/>
                <a:tab pos="7507288" algn="l"/>
                <a:tab pos="7956550" algn="l"/>
                <a:tab pos="8405813" algn="l"/>
                <a:tab pos="8855075" algn="l"/>
                <a:tab pos="9304338"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320675" algn="l"/>
                <a:tab pos="768350" algn="l"/>
                <a:tab pos="1217613" algn="l"/>
                <a:tab pos="1666875" algn="l"/>
                <a:tab pos="2116138" algn="l"/>
                <a:tab pos="2565400" algn="l"/>
                <a:tab pos="3014663" algn="l"/>
                <a:tab pos="3463925" algn="l"/>
                <a:tab pos="3913188" algn="l"/>
                <a:tab pos="4362450" algn="l"/>
                <a:tab pos="4811713" algn="l"/>
                <a:tab pos="5260975" algn="l"/>
                <a:tab pos="5710238" algn="l"/>
                <a:tab pos="6159500" algn="l"/>
                <a:tab pos="6608763" algn="l"/>
                <a:tab pos="7058025" algn="l"/>
                <a:tab pos="7507288" algn="l"/>
                <a:tab pos="7956550" algn="l"/>
                <a:tab pos="8405813" algn="l"/>
                <a:tab pos="8855075" algn="l"/>
                <a:tab pos="9304338"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320675" algn="l"/>
                <a:tab pos="768350" algn="l"/>
                <a:tab pos="1217613" algn="l"/>
                <a:tab pos="1666875" algn="l"/>
                <a:tab pos="2116138" algn="l"/>
                <a:tab pos="2565400" algn="l"/>
                <a:tab pos="3014663" algn="l"/>
                <a:tab pos="3463925" algn="l"/>
                <a:tab pos="3913188" algn="l"/>
                <a:tab pos="4362450" algn="l"/>
                <a:tab pos="4811713" algn="l"/>
                <a:tab pos="5260975" algn="l"/>
                <a:tab pos="5710238" algn="l"/>
                <a:tab pos="6159500" algn="l"/>
                <a:tab pos="6608763" algn="l"/>
                <a:tab pos="7058025" algn="l"/>
                <a:tab pos="7507288" algn="l"/>
                <a:tab pos="7956550" algn="l"/>
                <a:tab pos="8405813" algn="l"/>
                <a:tab pos="8855075" algn="l"/>
                <a:tab pos="9304338"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320675" algn="l"/>
                <a:tab pos="768350" algn="l"/>
                <a:tab pos="1217613" algn="l"/>
                <a:tab pos="1666875" algn="l"/>
                <a:tab pos="2116138" algn="l"/>
                <a:tab pos="2565400" algn="l"/>
                <a:tab pos="3014663" algn="l"/>
                <a:tab pos="3463925" algn="l"/>
                <a:tab pos="3913188" algn="l"/>
                <a:tab pos="4362450" algn="l"/>
                <a:tab pos="4811713" algn="l"/>
                <a:tab pos="5260975" algn="l"/>
                <a:tab pos="5710238" algn="l"/>
                <a:tab pos="6159500" algn="l"/>
                <a:tab pos="6608763" algn="l"/>
                <a:tab pos="7058025" algn="l"/>
                <a:tab pos="7507288" algn="l"/>
                <a:tab pos="7956550" algn="l"/>
                <a:tab pos="8405813" algn="l"/>
                <a:tab pos="8855075" algn="l"/>
                <a:tab pos="9304338"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320675" algn="l"/>
                <a:tab pos="768350" algn="l"/>
                <a:tab pos="1217613" algn="l"/>
                <a:tab pos="1666875" algn="l"/>
                <a:tab pos="2116138" algn="l"/>
                <a:tab pos="2565400" algn="l"/>
                <a:tab pos="3014663" algn="l"/>
                <a:tab pos="3463925" algn="l"/>
                <a:tab pos="3913188" algn="l"/>
                <a:tab pos="4362450" algn="l"/>
                <a:tab pos="4811713" algn="l"/>
                <a:tab pos="5260975" algn="l"/>
                <a:tab pos="5710238" algn="l"/>
                <a:tab pos="6159500" algn="l"/>
                <a:tab pos="6608763" algn="l"/>
                <a:tab pos="7058025" algn="l"/>
                <a:tab pos="7507288" algn="l"/>
                <a:tab pos="7956550" algn="l"/>
                <a:tab pos="8405813" algn="l"/>
                <a:tab pos="8855075" algn="l"/>
                <a:tab pos="9304338"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320675" algn="l"/>
                <a:tab pos="768350" algn="l"/>
                <a:tab pos="1217613" algn="l"/>
                <a:tab pos="1666875" algn="l"/>
                <a:tab pos="2116138" algn="l"/>
                <a:tab pos="2565400" algn="l"/>
                <a:tab pos="3014663" algn="l"/>
                <a:tab pos="3463925" algn="l"/>
                <a:tab pos="3913188" algn="l"/>
                <a:tab pos="4362450" algn="l"/>
                <a:tab pos="4811713" algn="l"/>
                <a:tab pos="5260975" algn="l"/>
                <a:tab pos="5710238" algn="l"/>
                <a:tab pos="6159500" algn="l"/>
                <a:tab pos="6608763" algn="l"/>
                <a:tab pos="7058025" algn="l"/>
                <a:tab pos="7507288" algn="l"/>
                <a:tab pos="7956550" algn="l"/>
                <a:tab pos="8405813" algn="l"/>
                <a:tab pos="8855075" algn="l"/>
                <a:tab pos="9304338"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320675" algn="l"/>
                <a:tab pos="768350" algn="l"/>
                <a:tab pos="1217613" algn="l"/>
                <a:tab pos="1666875" algn="l"/>
                <a:tab pos="2116138" algn="l"/>
                <a:tab pos="2565400" algn="l"/>
                <a:tab pos="3014663" algn="l"/>
                <a:tab pos="3463925" algn="l"/>
                <a:tab pos="3913188" algn="l"/>
                <a:tab pos="4362450" algn="l"/>
                <a:tab pos="4811713" algn="l"/>
                <a:tab pos="5260975" algn="l"/>
                <a:tab pos="5710238" algn="l"/>
                <a:tab pos="6159500" algn="l"/>
                <a:tab pos="6608763" algn="l"/>
                <a:tab pos="7058025" algn="l"/>
                <a:tab pos="7507288" algn="l"/>
                <a:tab pos="7956550" algn="l"/>
                <a:tab pos="8405813" algn="l"/>
                <a:tab pos="8855075" algn="l"/>
                <a:tab pos="9304338"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320675" algn="l"/>
                <a:tab pos="768350" algn="l"/>
                <a:tab pos="1217613" algn="l"/>
                <a:tab pos="1666875" algn="l"/>
                <a:tab pos="2116138" algn="l"/>
                <a:tab pos="2565400" algn="l"/>
                <a:tab pos="3014663" algn="l"/>
                <a:tab pos="3463925" algn="l"/>
                <a:tab pos="3913188" algn="l"/>
                <a:tab pos="4362450" algn="l"/>
                <a:tab pos="4811713" algn="l"/>
                <a:tab pos="5260975" algn="l"/>
                <a:tab pos="5710238" algn="l"/>
                <a:tab pos="6159500" algn="l"/>
                <a:tab pos="6608763" algn="l"/>
                <a:tab pos="7058025" algn="l"/>
                <a:tab pos="7507288" algn="l"/>
                <a:tab pos="7956550" algn="l"/>
                <a:tab pos="8405813" algn="l"/>
                <a:tab pos="8855075" algn="l"/>
                <a:tab pos="9304338" algn="l"/>
              </a:tabLst>
              <a:defRPr sz="1600">
                <a:solidFill>
                  <a:srgbClr val="000000"/>
                </a:solidFill>
                <a:latin typeface="Century Schoolbook" charset="0"/>
                <a:ea typeface="Microsoft YaHei" charset="-122"/>
              </a:defRPr>
            </a:lvl9pPr>
          </a:lstStyle>
          <a:p>
            <a:pPr algn="just" eaLnBrk="1" hangingPunct="1">
              <a:spcBef>
                <a:spcPct val="0"/>
              </a:spcBef>
              <a:spcAft>
                <a:spcPts val="1425"/>
              </a:spcAft>
              <a:buClrTx/>
              <a:buFontTx/>
              <a:buNone/>
            </a:pPr>
            <a:r>
              <a:rPr lang="cs-CZ" altLang="cs-CZ" sz="1800">
                <a:latin typeface="Arial Unicode MS" charset="0"/>
              </a:rPr>
              <a:t>	Kdo samostatně vykonává na vlastní účet a odpovědnost výdělečnou činnost živnostenským nebo obdobným způsobem se záměrem činit tak soustavně za účelem dosažení zisku, je považován se zřetelem k této činnosti za podnikatele.</a:t>
            </a:r>
          </a:p>
          <a:p>
            <a:pPr algn="just" eaLnBrk="1" hangingPunct="1">
              <a:spcBef>
                <a:spcPct val="0"/>
              </a:spcBef>
              <a:spcAft>
                <a:spcPts val="1425"/>
              </a:spcAft>
              <a:buClrTx/>
              <a:buFontTx/>
              <a:buNone/>
            </a:pPr>
            <a:r>
              <a:rPr lang="cs-CZ" altLang="cs-CZ" sz="1800">
                <a:latin typeface="Arial Unicode MS" charset="0"/>
              </a:rPr>
              <a:t>	Podnikatel, který nemá obchodní firmu, právně jedná při svém podnikání pod vlastním jménem; připojí-li k němu dodatky charakterizující blíže jeho osobu nebo obchodní závod, nesmí být klamavé.</a:t>
            </a:r>
          </a:p>
          <a:p>
            <a:pPr algn="just" eaLnBrk="1" hangingPunct="1">
              <a:spcBef>
                <a:spcPct val="0"/>
              </a:spcBef>
              <a:spcAft>
                <a:spcPts val="1425"/>
              </a:spcAft>
              <a:buClrTx/>
              <a:buFontTx/>
              <a:buNone/>
            </a:pPr>
            <a:r>
              <a:rPr lang="cs-CZ" altLang="cs-CZ" sz="1800">
                <a:latin typeface="Arial Unicode MS" charset="0"/>
              </a:rPr>
              <a:t>	Pověří-li podnikatel někoho při provozu obchodního závodu určitou činností, zastupuje tato osoba podnikatele ve všech jednáních, k nimž při této činnosti obvykle dochází.</a:t>
            </a:r>
          </a:p>
          <a:p>
            <a:pPr algn="just" eaLnBrk="1" hangingPunct="1">
              <a:spcBef>
                <a:spcPct val="0"/>
              </a:spcBef>
              <a:spcAft>
                <a:spcPts val="1425"/>
              </a:spcAft>
              <a:buClrTx/>
              <a:buFontTx/>
              <a:buNone/>
            </a:pPr>
            <a:r>
              <a:rPr lang="cs-CZ" altLang="cs-CZ" sz="1800">
                <a:latin typeface="Arial Unicode MS" charset="0"/>
              </a:rPr>
              <a:t>	Právnickou osobu zastupují její zaměstnanci v rozsahu obvyklém vzhledem k jejich zařazení nebo funkci; přitom rozhoduje stav, jak se jeví veřejnosti</a:t>
            </a:r>
          </a:p>
          <a:p>
            <a:pPr algn="just" eaLnBrk="1" hangingPunct="1">
              <a:spcBef>
                <a:spcPct val="0"/>
              </a:spcBef>
              <a:spcAft>
                <a:spcPts val="1425"/>
              </a:spcAft>
              <a:buClrTx/>
              <a:buFontTx/>
              <a:buNone/>
            </a:pPr>
            <a:endParaRPr lang="cs-CZ" altLang="cs-CZ" sz="1800">
              <a:latin typeface="Arial Unicode MS" charset="0"/>
            </a:endParaRPr>
          </a:p>
        </p:txBody>
      </p:sp>
      <p:sp>
        <p:nvSpPr>
          <p:cNvPr id="34820"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2D96C58E-AA87-4621-80A2-15D5A99E52A1}" type="slidenum">
              <a:rPr lang="en-US" altLang="cs-CZ" sz="1400" b="1">
                <a:solidFill>
                  <a:srgbClr val="FFFFFF"/>
                </a:solidFill>
              </a:rPr>
              <a:pPr algn="ctr" eaLnBrk="1" hangingPunct="1">
                <a:spcBef>
                  <a:spcPct val="0"/>
                </a:spcBef>
                <a:buClrTx/>
                <a:buFontTx/>
                <a:buNone/>
              </a:pPr>
              <a:t>11</a:t>
            </a:fld>
            <a:endParaRPr lang="en-US" altLang="cs-CZ" sz="1400" b="1">
              <a:solidFill>
                <a:srgbClr val="FFFFFF"/>
              </a:solidFill>
            </a:endParaRPr>
          </a:p>
        </p:txBody>
      </p:sp>
      <p:sp>
        <p:nvSpPr>
          <p:cNvPr id="34821"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1534BD13-43C5-481C-A7A9-21CDF557B5ED}" type="slidenum">
              <a:rPr lang="en-US" altLang="cs-CZ"/>
              <a:pPr/>
              <a:t>11</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 Box 1"/>
          <p:cNvSpPr txBox="1">
            <a:spLocks noChangeArrowheads="1"/>
          </p:cNvSpPr>
          <p:nvPr/>
        </p:nvSpPr>
        <p:spPr bwMode="auto">
          <a:xfrm>
            <a:off x="539751" y="188913"/>
            <a:ext cx="3096146" cy="576262"/>
          </a:xfrm>
          <a:prstGeom prst="rect">
            <a:avLst/>
          </a:prstGeom>
          <a:noFill/>
          <a:ln w="9525" cap="flat">
            <a:noFill/>
            <a:round/>
            <a:headEnd/>
            <a:tailEnd/>
          </a:ln>
          <a:effectLst/>
        </p:spPr>
        <p:txBody>
          <a:bodyPr lIns="0" tIns="0" rIns="0" bIns="0" anchor="ctr" anchorCtr="1"/>
          <a:lstStyle/>
          <a:p>
            <a:pPr algn="ctr"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GB" sz="2400" b="1" u="sng" dirty="0">
              <a:effectLst>
                <a:outerShdw blurRad="38100" dist="38100" dir="2700000" algn="tl">
                  <a:srgbClr val="C0C0C0"/>
                </a:outerShdw>
              </a:effectLst>
              <a:latin typeface="Arial Unicode MS" charset="0"/>
            </a:endParaRPr>
          </a:p>
          <a:p>
            <a:pPr algn="ctr"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Nábídka</a:t>
            </a:r>
            <a:r>
              <a:rPr lang="en-GB" sz="2400" b="1" u="sng" dirty="0">
                <a:effectLst>
                  <a:outerShdw blurRad="38100" dist="38100" dir="2700000" algn="tl">
                    <a:srgbClr val="C0C0C0"/>
                  </a:outerShdw>
                </a:effectLst>
                <a:latin typeface="Arial Unicode MS" charset="0"/>
              </a:rPr>
              <a:t> a </a:t>
            </a:r>
            <a:r>
              <a:rPr lang="en-GB" sz="2400" b="1" u="sng" dirty="0" err="1">
                <a:effectLst>
                  <a:outerShdw blurRad="38100" dist="38100" dir="2700000" algn="tl">
                    <a:srgbClr val="C0C0C0"/>
                  </a:outerShdw>
                </a:effectLst>
                <a:latin typeface="Arial Unicode MS" charset="0"/>
              </a:rPr>
              <a:t>příjetí</a:t>
            </a:r>
            <a:endParaRPr lang="en-GB" sz="2400" b="1" u="sng" dirty="0">
              <a:effectLst>
                <a:outerShdw blurRad="38100" dist="38100" dir="2700000" algn="tl">
                  <a:srgbClr val="C0C0C0"/>
                </a:outerShdw>
              </a:effectLst>
              <a:latin typeface="Arial Unicode MS" charset="0"/>
            </a:endParaRPr>
          </a:p>
        </p:txBody>
      </p:sp>
      <p:sp>
        <p:nvSpPr>
          <p:cNvPr id="36867" name="Text Box 2"/>
          <p:cNvSpPr txBox="1">
            <a:spLocks noChangeArrowheads="1"/>
          </p:cNvSpPr>
          <p:nvPr/>
        </p:nvSpPr>
        <p:spPr bwMode="auto">
          <a:xfrm>
            <a:off x="539750" y="1196975"/>
            <a:ext cx="8135938"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115000"/>
              </a:lnSpc>
              <a:spcBef>
                <a:spcPct val="0"/>
              </a:spcBef>
              <a:spcAft>
                <a:spcPts val="1775"/>
              </a:spcAft>
              <a:buClrTx/>
              <a:buFontTx/>
              <a:buNone/>
            </a:pPr>
            <a:r>
              <a:rPr lang="cs-CZ" altLang="cs-CZ" sz="1800">
                <a:latin typeface="Arial Unicode MS" charset="0"/>
              </a:rPr>
              <a:t>Z návrhu na uzavření smlouvy (dále jen "nabídka") musí být zřejmé, že ten, kdo jej činí, má úmysl uzavřít určitou smlouvu s osobou, vůči níž nabídku činí.</a:t>
            </a:r>
          </a:p>
          <a:p>
            <a:pPr algn="just" eaLnBrk="1" hangingPunct="1">
              <a:lnSpc>
                <a:spcPct val="115000"/>
              </a:lnSpc>
              <a:spcBef>
                <a:spcPct val="0"/>
              </a:spcBef>
              <a:spcAft>
                <a:spcPts val="1775"/>
              </a:spcAft>
              <a:buClrTx/>
              <a:buFontTx/>
              <a:buNone/>
            </a:pPr>
            <a:r>
              <a:rPr lang="cs-CZ" altLang="cs-CZ" sz="1800">
                <a:latin typeface="Arial Unicode MS" charset="0"/>
              </a:rPr>
              <a:t>Osoba, které je nabídka určena, nabídku přijme, projeví-li s ní včas vůči navrhovateli souhlas. Mlčení nebo nečinnost samy o sobě přijetím nejsou.</a:t>
            </a:r>
          </a:p>
          <a:p>
            <a:pPr algn="just" eaLnBrk="1" hangingPunct="1">
              <a:lnSpc>
                <a:spcPct val="115000"/>
              </a:lnSpc>
              <a:spcBef>
                <a:spcPct val="0"/>
              </a:spcBef>
              <a:spcAft>
                <a:spcPts val="1775"/>
              </a:spcAft>
              <a:buClrTx/>
              <a:buFontTx/>
              <a:buNone/>
            </a:pPr>
            <a:r>
              <a:rPr lang="cs-CZ" altLang="cs-CZ" sz="1800">
                <a:latin typeface="Arial Unicode MS" charset="0"/>
                <a:cs typeface="Times New Roman" pitchFamily="16" charset="0"/>
              </a:rPr>
              <a:t>Projev vůle, který obsahuje dodatky, výhrady, omezení nebo jiné změny, je odmítnutím nabídky a považuje se za novou nabídku. Přijetím nabídky je však odpověď, která vymezuje obsah navržené smlouvy jinými slovy.</a:t>
            </a:r>
          </a:p>
          <a:p>
            <a:pPr algn="just" eaLnBrk="1" hangingPunct="1">
              <a:lnSpc>
                <a:spcPct val="115000"/>
              </a:lnSpc>
              <a:spcBef>
                <a:spcPct val="0"/>
              </a:spcBef>
              <a:spcAft>
                <a:spcPts val="1775"/>
              </a:spcAft>
              <a:buClrTx/>
              <a:buFontTx/>
              <a:buNone/>
            </a:pPr>
            <a:r>
              <a:rPr lang="cs-CZ" altLang="cs-CZ" sz="1800">
                <a:latin typeface="Arial Unicode MS" charset="0"/>
              </a:rPr>
              <a:t>Odpověď s dodatkem nebo odchylkou, která podstatně nemění podmínky nabídky, je přijetím nabídky, pokud navrhovatel bez zbytečného odkladu takové přijetí neodmítne. Navrhovatel může přijetí nabídky s dodatkem nebo odchylkou předem vyloučit již v nabídce nebo jiným způsobem, který nevzbuzuje pochybnost.</a:t>
            </a:r>
          </a:p>
        </p:txBody>
      </p:sp>
      <p:sp>
        <p:nvSpPr>
          <p:cNvPr id="36868"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2B664598-F6B1-47B5-8D3F-22E1D836EEEF}" type="slidenum">
              <a:rPr lang="en-US" altLang="cs-CZ" sz="1400" b="1">
                <a:solidFill>
                  <a:srgbClr val="FFFFFF"/>
                </a:solidFill>
              </a:rPr>
              <a:pPr algn="ctr" eaLnBrk="1" hangingPunct="1">
                <a:spcBef>
                  <a:spcPct val="0"/>
                </a:spcBef>
                <a:buClrTx/>
                <a:buFontTx/>
                <a:buNone/>
              </a:pPr>
              <a:t>12</a:t>
            </a:fld>
            <a:endParaRPr lang="en-US" altLang="cs-CZ" sz="1400" b="1">
              <a:solidFill>
                <a:srgbClr val="FFFFFF"/>
              </a:solidFill>
            </a:endParaRPr>
          </a:p>
        </p:txBody>
      </p:sp>
      <p:sp>
        <p:nvSpPr>
          <p:cNvPr id="36869"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933E4501-E5B5-4305-A656-8DF13F5C37A0}" type="slidenum">
              <a:rPr lang="en-US" altLang="cs-CZ"/>
              <a:pPr/>
              <a:t>12</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1"/>
          <p:cNvSpPr txBox="1">
            <a:spLocks noChangeArrowheads="1"/>
          </p:cNvSpPr>
          <p:nvPr/>
        </p:nvSpPr>
        <p:spPr bwMode="auto">
          <a:xfrm>
            <a:off x="467545" y="188913"/>
            <a:ext cx="2952327" cy="711200"/>
          </a:xfrm>
          <a:prstGeom prst="rect">
            <a:avLst/>
          </a:prstGeom>
          <a:noFill/>
          <a:ln w="9525" cap="flat">
            <a:noFill/>
            <a:round/>
            <a:headEnd/>
            <a:tailEnd/>
          </a:ln>
          <a:effectLst/>
        </p:spPr>
        <p:txBody>
          <a:bodyPr lIns="0" tIns="0" rIns="0" bIns="0" anchor="ctr" anchorCtr="1"/>
          <a:lstStyle/>
          <a:p>
            <a:pPr algn="ctr"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Uzavření</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smlouvy</a:t>
            </a:r>
            <a:endParaRPr lang="en-GB" sz="2400" b="1" u="sng" dirty="0">
              <a:effectLst>
                <a:outerShdw blurRad="38100" dist="38100" dir="2700000" algn="tl">
                  <a:srgbClr val="C0C0C0"/>
                </a:outerShdw>
              </a:effectLst>
              <a:latin typeface="Arial Unicode MS" charset="0"/>
            </a:endParaRPr>
          </a:p>
        </p:txBody>
      </p:sp>
      <p:sp>
        <p:nvSpPr>
          <p:cNvPr id="38915" name="Text Box 2"/>
          <p:cNvSpPr txBox="1">
            <a:spLocks noChangeArrowheads="1"/>
          </p:cNvSpPr>
          <p:nvPr/>
        </p:nvSpPr>
        <p:spPr bwMode="auto">
          <a:xfrm>
            <a:off x="755650" y="908050"/>
            <a:ext cx="7704138" cy="485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115000"/>
              </a:lnSpc>
              <a:spcBef>
                <a:spcPct val="0"/>
              </a:spcBef>
              <a:spcAft>
                <a:spcPts val="1775"/>
              </a:spcAft>
              <a:buClrTx/>
              <a:buFontTx/>
              <a:buNone/>
            </a:pPr>
            <a:r>
              <a:rPr lang="cs-CZ" altLang="cs-CZ" sz="2000">
                <a:latin typeface="Arial Unicode MS" charset="0"/>
              </a:rPr>
              <a:t>Smlouvou projevují strany vůli zřídit mezi sebou závazek a řídit se obsahem smlouvy.</a:t>
            </a:r>
          </a:p>
          <a:p>
            <a:pPr algn="just" eaLnBrk="1" hangingPunct="1">
              <a:lnSpc>
                <a:spcPct val="115000"/>
              </a:lnSpc>
              <a:spcBef>
                <a:spcPct val="0"/>
              </a:spcBef>
              <a:spcAft>
                <a:spcPts val="1775"/>
              </a:spcAft>
              <a:buClrTx/>
              <a:buFontTx/>
              <a:buNone/>
            </a:pPr>
            <a:r>
              <a:rPr lang="cs-CZ" altLang="cs-CZ" sz="2000">
                <a:latin typeface="Arial Unicode MS" charset="0"/>
              </a:rPr>
              <a:t>Smlouva je uzavřena, jakmile si strany ujednaly její obsah. V mezích právního řádu je stranám ponecháno na vůli svobodně si smlouvu ujednat a určit její obsah.</a:t>
            </a:r>
          </a:p>
          <a:p>
            <a:pPr algn="just" eaLnBrk="1" hangingPunct="1">
              <a:lnSpc>
                <a:spcPct val="115000"/>
              </a:lnSpc>
              <a:spcBef>
                <a:spcPct val="0"/>
              </a:spcBef>
              <a:spcAft>
                <a:spcPts val="1775"/>
              </a:spcAft>
              <a:buClrTx/>
              <a:buFontTx/>
              <a:buNone/>
            </a:pPr>
            <a:r>
              <a:rPr lang="cs-CZ" altLang="cs-CZ" sz="2000">
                <a:latin typeface="Arial Unicode MS" charset="0"/>
              </a:rPr>
              <a:t>Každá z několika smluv uzavřených při témže jednání nebo zahrnutých do téže listiny se posuzuje samostatně</a:t>
            </a:r>
          </a:p>
          <a:p>
            <a:pPr algn="just" eaLnBrk="1" hangingPunct="1">
              <a:lnSpc>
                <a:spcPct val="115000"/>
              </a:lnSpc>
              <a:spcBef>
                <a:spcPct val="0"/>
              </a:spcBef>
              <a:spcAft>
                <a:spcPts val="1775"/>
              </a:spcAft>
              <a:buClrTx/>
              <a:buFontTx/>
              <a:buNone/>
            </a:pPr>
            <a:r>
              <a:rPr lang="cs-CZ" altLang="cs-CZ" sz="2000">
                <a:latin typeface="Arial Unicode MS" charset="0"/>
              </a:rPr>
              <a:t>Každý může vést jednání o smlouvě svobodně a neodpovídá za to, že ji neuzavře, ledaže jednání o smlouvě zahájí nebo v takovém jednání pokračuje, aniž má úmysl smlouvu uzavřít</a:t>
            </a:r>
          </a:p>
        </p:txBody>
      </p:sp>
      <p:sp>
        <p:nvSpPr>
          <p:cNvPr id="3891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2F87ABE9-F3B6-42AB-B622-414B8D052426}" type="slidenum">
              <a:rPr lang="en-US" altLang="cs-CZ" sz="1400" b="1">
                <a:solidFill>
                  <a:srgbClr val="FFFFFF"/>
                </a:solidFill>
              </a:rPr>
              <a:pPr algn="ctr" eaLnBrk="1" hangingPunct="1">
                <a:spcBef>
                  <a:spcPct val="0"/>
                </a:spcBef>
                <a:buClrTx/>
                <a:buFontTx/>
                <a:buNone/>
              </a:pPr>
              <a:t>13</a:t>
            </a:fld>
            <a:endParaRPr lang="en-US" altLang="cs-CZ" sz="1400" b="1">
              <a:solidFill>
                <a:srgbClr val="FFFFFF"/>
              </a:solidFill>
            </a:endParaRPr>
          </a:p>
        </p:txBody>
      </p:sp>
      <p:sp>
        <p:nvSpPr>
          <p:cNvPr id="38917"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0CD8C121-3F1B-4FF9-8D49-0D9BAB4F6667}" type="slidenum">
              <a:rPr lang="en-US" altLang="cs-CZ"/>
              <a:pPr/>
              <a:t>13</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1"/>
          <p:cNvSpPr txBox="1">
            <a:spLocks noChangeArrowheads="1"/>
          </p:cNvSpPr>
          <p:nvPr/>
        </p:nvSpPr>
        <p:spPr bwMode="auto">
          <a:xfrm>
            <a:off x="539552" y="0"/>
            <a:ext cx="4248472" cy="752475"/>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a:latin typeface="Times New Roman" pitchFamily="16" charset="0"/>
              </a:rPr>
              <a:t/>
            </a:r>
            <a:br>
              <a:rPr lang="en-GB" sz="2400">
                <a:latin typeface="Times New Roman" pitchFamily="16" charset="0"/>
              </a:rPr>
            </a:br>
            <a:r>
              <a:rPr lang="en-GB" sz="2800" b="1" u="sng">
                <a:effectLst>
                  <a:outerShdw blurRad="38100" dist="38100" dir="2700000" algn="tl">
                    <a:srgbClr val="C0C0C0"/>
                  </a:outerShdw>
                </a:effectLst>
                <a:latin typeface="Arial Unicode MS" charset="0"/>
              </a:rPr>
              <a:t>Způsoby uzavření smlouvy</a:t>
            </a:r>
          </a:p>
        </p:txBody>
      </p:sp>
      <p:sp>
        <p:nvSpPr>
          <p:cNvPr id="40963" name="Text Box 2"/>
          <p:cNvSpPr txBox="1">
            <a:spLocks noChangeArrowheads="1"/>
          </p:cNvSpPr>
          <p:nvPr/>
        </p:nvSpPr>
        <p:spPr bwMode="auto">
          <a:xfrm>
            <a:off x="311348" y="990872"/>
            <a:ext cx="8293100" cy="567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marL="696913" indent="-236538">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r>
              <a:rPr lang="cs-CZ" altLang="cs-CZ" b="1" i="1" dirty="0">
                <a:latin typeface="Arial Unicode MS" charset="0"/>
              </a:rPr>
              <a:t>Ústní forma</a:t>
            </a:r>
          </a:p>
          <a:p>
            <a:pPr lvl="1" eaLnBrk="1" hangingPunct="1">
              <a:lnSpc>
                <a:spcPct val="102000"/>
              </a:lnSpc>
              <a:spcBef>
                <a:spcPts val="450"/>
              </a:spcBef>
              <a:buClrTx/>
              <a:buFontTx/>
              <a:buNone/>
            </a:pPr>
            <a:r>
              <a:rPr lang="cs-CZ" altLang="cs-CZ" sz="2400" dirty="0">
                <a:latin typeface="Arial Unicode MS" charset="0"/>
              </a:rPr>
              <a:t>Oba účastníci uzavírají smlouvu ústně (telefonicky)</a:t>
            </a:r>
            <a:r>
              <a:rPr lang="ar-SA" altLang="cs-CZ" sz="2400" dirty="0">
                <a:latin typeface="Arial Unicode MS" charset="0"/>
                <a:cs typeface="Times New Roman" pitchFamily="16" charset="0"/>
              </a:rPr>
              <a:t>‏</a:t>
            </a:r>
            <a:endParaRPr lang="en-US" altLang="cs-CZ" sz="2400" dirty="0">
              <a:latin typeface="Arial Unicode MS" charset="0"/>
              <a:cs typeface="Times New Roman" pitchFamily="16" charset="0"/>
            </a:endParaRPr>
          </a:p>
          <a:p>
            <a:pPr eaLnBrk="1" hangingPunct="1">
              <a:lnSpc>
                <a:spcPct val="102000"/>
              </a:lnSpc>
              <a:spcBef>
                <a:spcPts val="500"/>
              </a:spcBef>
              <a:buClrTx/>
              <a:buFontTx/>
              <a:buNone/>
            </a:pPr>
            <a:r>
              <a:rPr lang="cs-CZ" altLang="cs-CZ" b="1" i="1" dirty="0">
                <a:latin typeface="Arial Unicode MS" charset="0"/>
              </a:rPr>
              <a:t>Písemná forma</a:t>
            </a:r>
          </a:p>
          <a:p>
            <a:pPr lvl="1" eaLnBrk="1" hangingPunct="1">
              <a:lnSpc>
                <a:spcPct val="102000"/>
              </a:lnSpc>
              <a:spcBef>
                <a:spcPts val="450"/>
              </a:spcBef>
              <a:buClrTx/>
              <a:buFontTx/>
              <a:buNone/>
            </a:pPr>
            <a:r>
              <a:rPr lang="cs-CZ" altLang="cs-CZ" sz="2400" dirty="0">
                <a:latin typeface="Arial Unicode MS" charset="0"/>
              </a:rPr>
              <a:t>Oba účastníci uzavírají smlouvu projevem vůle, který je zachycen v písemné formě (podpis !)</a:t>
            </a:r>
            <a:r>
              <a:rPr lang="ar-SA" altLang="cs-CZ" sz="2400" dirty="0">
                <a:latin typeface="Arial Unicode MS" charset="0"/>
                <a:cs typeface="Times New Roman" pitchFamily="16" charset="0"/>
              </a:rPr>
              <a:t>‏</a:t>
            </a:r>
            <a:endParaRPr lang="en-US" altLang="cs-CZ" sz="2400" dirty="0">
              <a:latin typeface="Arial Unicode MS" charset="0"/>
              <a:cs typeface="Times New Roman" pitchFamily="16" charset="0"/>
            </a:endParaRPr>
          </a:p>
          <a:p>
            <a:pPr eaLnBrk="1" hangingPunct="1">
              <a:lnSpc>
                <a:spcPct val="102000"/>
              </a:lnSpc>
              <a:spcBef>
                <a:spcPts val="500"/>
              </a:spcBef>
              <a:buClrTx/>
              <a:buFontTx/>
              <a:buNone/>
            </a:pPr>
            <a:r>
              <a:rPr lang="cs-CZ" altLang="cs-CZ" b="1" i="1" dirty="0">
                <a:latin typeface="Arial Unicode MS" charset="0"/>
              </a:rPr>
              <a:t>Konkludentní forma</a:t>
            </a:r>
            <a:r>
              <a:rPr lang="cs-CZ" altLang="cs-CZ" dirty="0">
                <a:latin typeface="Arial Unicode MS" charset="0"/>
              </a:rPr>
              <a:t> </a:t>
            </a:r>
          </a:p>
          <a:p>
            <a:pPr lvl="1" eaLnBrk="1" hangingPunct="1">
              <a:lnSpc>
                <a:spcPct val="102000"/>
              </a:lnSpc>
              <a:spcBef>
                <a:spcPts val="450"/>
              </a:spcBef>
              <a:buClrTx/>
              <a:buFontTx/>
              <a:buNone/>
            </a:pPr>
            <a:r>
              <a:rPr lang="cs-CZ" altLang="cs-CZ" sz="2400" dirty="0">
                <a:latin typeface="Arial Unicode MS" charset="0"/>
              </a:rPr>
              <a:t>Ústní návrh smlouvy je potvrzen konáním podle obsahu návrhu (přistavení vozidla k nakládce)</a:t>
            </a:r>
            <a:r>
              <a:rPr lang="ar-SA" altLang="cs-CZ" sz="2400" dirty="0">
                <a:latin typeface="Arial Unicode MS" charset="0"/>
                <a:cs typeface="Times New Roman" pitchFamily="16" charset="0"/>
              </a:rPr>
              <a:t>‏</a:t>
            </a:r>
            <a:endParaRPr lang="en-US" altLang="cs-CZ" sz="2400" dirty="0">
              <a:latin typeface="Arial Unicode MS" charset="0"/>
              <a:cs typeface="Times New Roman" pitchFamily="16" charset="0"/>
            </a:endParaRPr>
          </a:p>
          <a:p>
            <a:pPr lvl="1" eaLnBrk="1" hangingPunct="1">
              <a:lnSpc>
                <a:spcPct val="102000"/>
              </a:lnSpc>
              <a:spcBef>
                <a:spcPts val="450"/>
              </a:spcBef>
              <a:buClrTx/>
              <a:buFontTx/>
              <a:buNone/>
            </a:pPr>
            <a:r>
              <a:rPr lang="cs-CZ" altLang="cs-CZ" sz="2400" dirty="0">
                <a:latin typeface="Arial Unicode MS" charset="0"/>
              </a:rPr>
              <a:t>Písemný návrh smlouvy je potvrzen konáním podle obsahu návrhu (přistavením vozidla k nakládce)</a:t>
            </a:r>
            <a:r>
              <a:rPr lang="ar-SA" altLang="cs-CZ" sz="2400" dirty="0">
                <a:latin typeface="Arial Unicode MS" charset="0"/>
                <a:cs typeface="Times New Roman" pitchFamily="16" charset="0"/>
              </a:rPr>
              <a:t>‏</a:t>
            </a:r>
            <a:endParaRPr lang="en-US" altLang="cs-CZ" sz="2400" dirty="0">
              <a:latin typeface="Arial Unicode MS" charset="0"/>
              <a:cs typeface="Times New Roman" pitchFamily="16" charset="0"/>
            </a:endParaRPr>
          </a:p>
          <a:p>
            <a:pPr eaLnBrk="1" hangingPunct="1">
              <a:lnSpc>
                <a:spcPct val="102000"/>
              </a:lnSpc>
              <a:spcBef>
                <a:spcPts val="500"/>
              </a:spcBef>
              <a:buClrTx/>
              <a:buFontTx/>
              <a:buNone/>
            </a:pPr>
            <a:r>
              <a:rPr lang="cs-CZ" altLang="cs-CZ" dirty="0">
                <a:latin typeface="Arial Unicode MS" charset="0"/>
              </a:rPr>
              <a:t>Jakýkoliv požadavek na změnu návrhu je považován za nový návrh</a:t>
            </a:r>
          </a:p>
          <a:p>
            <a:pPr eaLnBrk="1" hangingPunct="1">
              <a:lnSpc>
                <a:spcPct val="102000"/>
              </a:lnSpc>
              <a:spcBef>
                <a:spcPts val="500"/>
              </a:spcBef>
              <a:buClrTx/>
              <a:buFontTx/>
              <a:buNone/>
            </a:pPr>
            <a:r>
              <a:rPr lang="cs-CZ" altLang="cs-CZ" dirty="0">
                <a:latin typeface="Arial Unicode MS" charset="0"/>
              </a:rPr>
              <a:t>Stornovat nebo odstoupit od smlouvy lze jen u existující smlouvy</a:t>
            </a:r>
          </a:p>
        </p:txBody>
      </p:sp>
      <p:sp>
        <p:nvSpPr>
          <p:cNvPr id="4096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B892BBAB-4497-4E64-A6C8-D782B1A27FB7}" type="slidenum">
              <a:rPr lang="en-US" altLang="cs-CZ" sz="1400" b="1">
                <a:solidFill>
                  <a:srgbClr val="FFFFFF"/>
                </a:solidFill>
              </a:rPr>
              <a:pPr algn="ctr" eaLnBrk="1" hangingPunct="1">
                <a:spcBef>
                  <a:spcPct val="0"/>
                </a:spcBef>
                <a:buClrTx/>
                <a:buFontTx/>
                <a:buNone/>
              </a:pPr>
              <a:t>14</a:t>
            </a:fld>
            <a:endParaRPr lang="en-US" altLang="cs-CZ" sz="1400" b="1">
              <a:solidFill>
                <a:srgbClr val="FFFFFF"/>
              </a:solidFill>
            </a:endParaRPr>
          </a:p>
        </p:txBody>
      </p:sp>
      <p:sp>
        <p:nvSpPr>
          <p:cNvPr id="40965"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65B1EA74-E734-4369-AEF2-2F2746C2C66C}" type="slidenum">
              <a:rPr lang="en-US" altLang="cs-CZ"/>
              <a:pPr/>
              <a:t>14</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 Box 1"/>
          <p:cNvSpPr txBox="1">
            <a:spLocks noChangeArrowheads="1"/>
          </p:cNvSpPr>
          <p:nvPr/>
        </p:nvSpPr>
        <p:spPr bwMode="auto">
          <a:xfrm>
            <a:off x="539553" y="269875"/>
            <a:ext cx="5112567" cy="711200"/>
          </a:xfrm>
          <a:prstGeom prst="rect">
            <a:avLst/>
          </a:prstGeom>
          <a:noFill/>
          <a:ln w="9525" cap="flat">
            <a:noFill/>
            <a:round/>
            <a:headEnd/>
            <a:tailEnd/>
          </a:ln>
          <a:effectLst/>
        </p:spPr>
        <p:txBody>
          <a:bodyPr lIns="0" tIns="0" rIns="0" bIns="0" anchor="ctr" anchorCtr="1"/>
          <a:lstStyle/>
          <a:p>
            <a:pPr algn="ctr"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Všeobecné</a:t>
            </a:r>
            <a:r>
              <a:rPr lang="cs-CZ" sz="2400" b="1" u="sng" dirty="0">
                <a:effectLst>
                  <a:outerShdw blurRad="38100" dist="38100" dir="2700000" algn="tl">
                    <a:srgbClr val="C0C0C0"/>
                  </a:outerShdw>
                </a:effectLst>
                <a:latin typeface="Arial Unicode MS" charset="0"/>
              </a:rPr>
              <a:t> obchodní</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podmínky</a:t>
            </a:r>
            <a:endParaRPr lang="en-GB" sz="2400" b="1" u="sng" dirty="0">
              <a:effectLst>
                <a:outerShdw blurRad="38100" dist="38100" dir="2700000" algn="tl">
                  <a:srgbClr val="C0C0C0"/>
                </a:outerShdw>
              </a:effectLst>
              <a:latin typeface="Arial Unicode MS" charset="0"/>
            </a:endParaRPr>
          </a:p>
        </p:txBody>
      </p:sp>
      <p:sp>
        <p:nvSpPr>
          <p:cNvPr id="43011" name="Text Box 2"/>
          <p:cNvSpPr txBox="1">
            <a:spLocks noChangeArrowheads="1"/>
          </p:cNvSpPr>
          <p:nvPr/>
        </p:nvSpPr>
        <p:spPr bwMode="auto">
          <a:xfrm>
            <a:off x="684213" y="1341438"/>
            <a:ext cx="7559675"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75000"/>
              </a:lnSpc>
              <a:spcBef>
                <a:spcPct val="0"/>
              </a:spcBef>
              <a:spcAft>
                <a:spcPts val="1400"/>
              </a:spcAft>
              <a:buClrTx/>
              <a:buFontTx/>
              <a:buNone/>
            </a:pPr>
            <a:r>
              <a:rPr lang="cs-CZ" altLang="cs-CZ" sz="2200">
                <a:latin typeface="Arial Unicode MS" charset="0"/>
              </a:rPr>
              <a:t>Část obsahu smlouvy lze určit také odkazem na všeobecné obchodní podmínky vypracované odbornými nebo zájmovými organizacemi nebo odkazem na jiné obchodní podmínky, jež jsou stranám uzavírajícím smlouvu známé nebo k návrhu přiložené.</a:t>
            </a:r>
          </a:p>
          <a:p>
            <a:pPr algn="just" eaLnBrk="1" hangingPunct="1">
              <a:lnSpc>
                <a:spcPct val="75000"/>
              </a:lnSpc>
              <a:spcBef>
                <a:spcPct val="0"/>
              </a:spcBef>
              <a:spcAft>
                <a:spcPts val="1400"/>
              </a:spcAft>
              <a:buClrTx/>
              <a:buFontTx/>
              <a:buNone/>
            </a:pPr>
            <a:endParaRPr lang="cs-CZ" altLang="cs-CZ" sz="2200">
              <a:latin typeface="Arial Unicode MS" charset="0"/>
            </a:endParaRPr>
          </a:p>
          <a:p>
            <a:pPr algn="just" eaLnBrk="1" hangingPunct="1">
              <a:lnSpc>
                <a:spcPct val="75000"/>
              </a:lnSpc>
              <a:spcBef>
                <a:spcPct val="0"/>
              </a:spcBef>
              <a:spcAft>
                <a:spcPts val="1400"/>
              </a:spcAft>
              <a:buClrTx/>
              <a:buFontTx/>
              <a:buNone/>
            </a:pPr>
            <a:r>
              <a:rPr lang="cs-CZ" altLang="cs-CZ" sz="2200">
                <a:latin typeface="Arial Unicode MS" charset="0"/>
              </a:rPr>
              <a:t>Odchylná ujednání ve smlouvě mají přednost před zněním obchodních podmínek </a:t>
            </a:r>
          </a:p>
          <a:p>
            <a:pPr algn="just" eaLnBrk="1" hangingPunct="1">
              <a:lnSpc>
                <a:spcPct val="75000"/>
              </a:lnSpc>
              <a:spcBef>
                <a:spcPct val="0"/>
              </a:spcBef>
              <a:spcAft>
                <a:spcPts val="1400"/>
              </a:spcAft>
              <a:buClrTx/>
              <a:buFontTx/>
              <a:buNone/>
            </a:pPr>
            <a:endParaRPr lang="cs-CZ" altLang="cs-CZ" sz="2200">
              <a:latin typeface="Arial Unicode MS" charset="0"/>
            </a:endParaRPr>
          </a:p>
          <a:p>
            <a:pPr algn="just" eaLnBrk="1" hangingPunct="1">
              <a:lnSpc>
                <a:spcPct val="75000"/>
              </a:lnSpc>
              <a:spcBef>
                <a:spcPct val="0"/>
              </a:spcBef>
              <a:spcAft>
                <a:spcPts val="1400"/>
              </a:spcAft>
              <a:buClrTx/>
              <a:buFontTx/>
              <a:buNone/>
            </a:pPr>
            <a:r>
              <a:rPr lang="cs-CZ" altLang="cs-CZ" sz="2200">
                <a:latin typeface="Arial Unicode MS" charset="0"/>
              </a:rPr>
              <a:t>Pouhý odkaz na soukromé všeobecné podmínky zveřejněné na internetu nemusí být považován za dostatečný důkaz o tom, že všeobecné podmínky byly stranám známé při uzavření smlouvy.</a:t>
            </a:r>
          </a:p>
        </p:txBody>
      </p:sp>
      <p:sp>
        <p:nvSpPr>
          <p:cNvPr id="4301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4C327B06-1182-4A64-B945-B256C555D9DB}" type="slidenum">
              <a:rPr lang="en-US" altLang="cs-CZ" sz="1400" b="1">
                <a:solidFill>
                  <a:srgbClr val="FFFFFF"/>
                </a:solidFill>
              </a:rPr>
              <a:pPr algn="ctr" eaLnBrk="1" hangingPunct="1">
                <a:spcBef>
                  <a:spcPct val="0"/>
                </a:spcBef>
                <a:buClrTx/>
                <a:buFontTx/>
                <a:buNone/>
              </a:pPr>
              <a:t>15</a:t>
            </a:fld>
            <a:endParaRPr lang="en-US" altLang="cs-CZ" sz="1400" b="1">
              <a:solidFill>
                <a:srgbClr val="FFFFFF"/>
              </a:solidFill>
            </a:endParaRPr>
          </a:p>
        </p:txBody>
      </p:sp>
      <p:sp>
        <p:nvSpPr>
          <p:cNvPr id="43013"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41F889EC-C77C-4212-B45E-5AA1E28E73F0}" type="slidenum">
              <a:rPr lang="en-US" altLang="cs-CZ"/>
              <a:pPr/>
              <a:t>15</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Zástupný symbol pro obsah 2"/>
          <p:cNvSpPr>
            <a:spLocks noGrp="1"/>
          </p:cNvSpPr>
          <p:nvPr>
            <p:ph idx="1"/>
          </p:nvPr>
        </p:nvSpPr>
        <p:spPr>
          <a:xfrm>
            <a:off x="611188" y="1412875"/>
            <a:ext cx="7464425" cy="4870450"/>
          </a:xfrm>
        </p:spPr>
        <p:txBody>
          <a:bodyPr/>
          <a:lstStyle/>
          <a:p>
            <a:pPr marL="271463" indent="-188913" algn="just" eaLnBrk="1" hangingPunct="1">
              <a:lnSpc>
                <a:spcPct val="95000"/>
              </a:lnSpc>
              <a:spcBef>
                <a:spcPts val="500"/>
              </a:spcBef>
              <a:buClrTx/>
              <a:buFont typeface="Wingdings 2" pitchFamily="18" charset="2"/>
              <a:buNone/>
            </a:pPr>
            <a:endParaRPr lang="cs-CZ" altLang="cs-CZ" sz="2000" smtClean="0">
              <a:latin typeface="Arial Unicode MS" charset="0"/>
              <a:cs typeface="Arial Unicode MS" charset="0"/>
            </a:endParaRPr>
          </a:p>
          <a:p>
            <a:pPr marL="271463" indent="-188913" algn="just" eaLnBrk="1" hangingPunct="1">
              <a:lnSpc>
                <a:spcPct val="75000"/>
              </a:lnSpc>
              <a:spcBef>
                <a:spcPct val="0"/>
              </a:spcBef>
              <a:spcAft>
                <a:spcPts val="1400"/>
              </a:spcAft>
              <a:buClrTx/>
              <a:buFont typeface="Wingdings 2" pitchFamily="18" charset="2"/>
              <a:buNone/>
            </a:pPr>
            <a:r>
              <a:rPr lang="cs-CZ" altLang="cs-CZ" sz="2000" smtClean="0">
                <a:latin typeface="Arial Unicode MS" charset="0"/>
                <a:cs typeface="Arial Unicode MS" charset="0"/>
              </a:rPr>
              <a:t>	Část obsahu smlouvy lze určit také odkazem na všeobecné obchodní podmínky vypracované odbornými nebo zájmovými organizacemi nebo odkazem na jiné obchodní podmínky, jež jsou stranám uzavírajícím smlouvu známé nebo k návrhu přiložené.</a:t>
            </a:r>
          </a:p>
          <a:p>
            <a:pPr marL="271463" indent="-188913" algn="just" eaLnBrk="1" hangingPunct="1">
              <a:lnSpc>
                <a:spcPct val="75000"/>
              </a:lnSpc>
              <a:spcBef>
                <a:spcPct val="0"/>
              </a:spcBef>
              <a:spcAft>
                <a:spcPts val="1400"/>
              </a:spcAft>
              <a:buClrTx/>
              <a:buFont typeface="Wingdings 2" pitchFamily="18" charset="2"/>
              <a:buNone/>
            </a:pPr>
            <a:r>
              <a:rPr lang="cs-CZ" altLang="cs-CZ" sz="2000" smtClean="0">
                <a:latin typeface="Arial Unicode MS" charset="0"/>
                <a:cs typeface="Arial Unicode MS" charset="0"/>
              </a:rPr>
              <a:t>   Odchylná ujednání ve smlouvě mají přednost před zněním obchodních podmínek </a:t>
            </a:r>
          </a:p>
          <a:p>
            <a:pPr marL="271463" indent="-188913" algn="just" eaLnBrk="1" hangingPunct="1">
              <a:lnSpc>
                <a:spcPct val="75000"/>
              </a:lnSpc>
              <a:spcBef>
                <a:spcPct val="0"/>
              </a:spcBef>
              <a:spcAft>
                <a:spcPts val="1400"/>
              </a:spcAft>
              <a:buClrTx/>
              <a:buFont typeface="Wingdings 2" pitchFamily="18" charset="2"/>
              <a:buNone/>
            </a:pPr>
            <a:r>
              <a:rPr lang="cs-CZ" altLang="cs-CZ" sz="2000" smtClean="0">
                <a:latin typeface="Arial Unicode MS" charset="0"/>
                <a:cs typeface="Arial Unicode MS" charset="0"/>
              </a:rPr>
              <a:t>   Pouhý odkaz na soukromé všeobecné podmínky zveřejněné na internetu nemusí být považován za dostatečný důkaz o tom, že všeobecné podmínky byly stranám známé při uzavření smlouvy.</a:t>
            </a:r>
          </a:p>
          <a:p>
            <a:pPr marL="271463" indent="-188913" algn="just" eaLnBrk="1" hangingPunct="1">
              <a:lnSpc>
                <a:spcPct val="75000"/>
              </a:lnSpc>
              <a:spcBef>
                <a:spcPct val="0"/>
              </a:spcBef>
              <a:spcAft>
                <a:spcPts val="1400"/>
              </a:spcAft>
              <a:buClrTx/>
              <a:buFont typeface="Wingdings 2" pitchFamily="18" charset="2"/>
              <a:buNone/>
            </a:pPr>
            <a:r>
              <a:rPr lang="cs-CZ" altLang="cs-CZ" sz="2000" smtClean="0">
                <a:latin typeface="Arial Unicode MS" charset="0"/>
                <a:cs typeface="Arial Unicode MS" charset="0"/>
              </a:rPr>
              <a:t>	Ustanovení obchodních podmínek, které druhá strana nemohla rozumně očekávat, je neúčinné, nepřijala-li je tato strana výslovně; k opačnému ujednání se nepřihlíží. Zda se jedná o takové ustanovení, se posoudí nejen vzhledem k jeho obsahu, ale i ke způsobu jeho vyjádření (§1753 OZ).</a:t>
            </a:r>
          </a:p>
        </p:txBody>
      </p:sp>
      <p:sp>
        <p:nvSpPr>
          <p:cNvPr id="4" name="Text Box 1"/>
          <p:cNvSpPr txBox="1">
            <a:spLocks noChangeArrowheads="1"/>
          </p:cNvSpPr>
          <p:nvPr/>
        </p:nvSpPr>
        <p:spPr bwMode="auto">
          <a:xfrm>
            <a:off x="889001" y="269875"/>
            <a:ext cx="4691112" cy="711200"/>
          </a:xfrm>
          <a:prstGeom prst="rect">
            <a:avLst/>
          </a:prstGeom>
          <a:noFill/>
          <a:ln w="9525" cap="flat">
            <a:noFill/>
            <a:round/>
            <a:headEnd/>
            <a:tailEnd/>
          </a:ln>
          <a:effectLst/>
        </p:spPr>
        <p:txBody>
          <a:bodyPr lIns="0" tIns="0" rIns="0" bIns="0" anchor="ctr" anchorCtr="1"/>
          <a:lstStyle/>
          <a:p>
            <a:pPr algn="ctr"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Všeobecné</a:t>
            </a:r>
            <a:r>
              <a:rPr lang="cs-CZ" sz="2400" b="1" u="sng" dirty="0">
                <a:effectLst>
                  <a:outerShdw blurRad="38100" dist="38100" dir="2700000" algn="tl">
                    <a:srgbClr val="C0C0C0"/>
                  </a:outerShdw>
                </a:effectLst>
                <a:latin typeface="Arial Unicode MS" charset="0"/>
              </a:rPr>
              <a:t> obchodní</a:t>
            </a:r>
            <a:r>
              <a:rPr lang="en-GB" sz="2400" b="1" u="sng" dirty="0">
                <a:effectLst>
                  <a:outerShdw blurRad="38100" dist="38100" dir="2700000" algn="tl">
                    <a:srgbClr val="C0C0C0"/>
                  </a:outerShdw>
                </a:effectLst>
                <a:latin typeface="Arial Unicode MS" charset="0"/>
              </a:rPr>
              <a:t> pod</a:t>
            </a:r>
            <a:r>
              <a:rPr lang="cs-CZ" sz="2400" b="1" u="sng" dirty="0">
                <a:effectLst>
                  <a:outerShdw blurRad="38100" dist="38100" dir="2700000" algn="tl">
                    <a:srgbClr val="C0C0C0"/>
                  </a:outerShdw>
                </a:effectLst>
                <a:latin typeface="Arial Unicode MS" charset="0"/>
              </a:rPr>
              <a:t>mí</a:t>
            </a:r>
            <a:r>
              <a:rPr lang="en-GB" sz="2400" b="1" u="sng" dirty="0" err="1">
                <a:effectLst>
                  <a:outerShdw blurRad="38100" dist="38100" dir="2700000" algn="tl">
                    <a:srgbClr val="C0C0C0"/>
                  </a:outerShdw>
                </a:effectLst>
                <a:latin typeface="Arial Unicode MS" charset="0"/>
              </a:rPr>
              <a:t>nky</a:t>
            </a:r>
            <a:endParaRPr lang="en-GB" sz="2400" b="1" u="sng" dirty="0">
              <a:effectLst>
                <a:outerShdw blurRad="38100" dist="38100" dir="2700000" algn="tl">
                  <a:srgbClr val="C0C0C0"/>
                </a:outerShdw>
              </a:effectLst>
              <a:latin typeface="Arial Unicode MS" charset="0"/>
            </a:endParaRPr>
          </a:p>
        </p:txBody>
      </p:sp>
      <p:sp>
        <p:nvSpPr>
          <p:cNvPr id="45061" name="Zástupný symbol pro číslo snímku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9C6E7C6A-3565-4486-8075-4B512EAE8B1F}" type="slidenum">
              <a:rPr lang="en-US" altLang="cs-CZ"/>
              <a:pPr/>
              <a:t>16</a:t>
            </a:fld>
            <a:endParaRPr lang="en-US" altLang="cs-CZ"/>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Zástupný symbol pro obsah 2"/>
          <p:cNvSpPr>
            <a:spLocks noGrp="1"/>
          </p:cNvSpPr>
          <p:nvPr>
            <p:ph idx="1"/>
          </p:nvPr>
        </p:nvSpPr>
        <p:spPr>
          <a:xfrm>
            <a:off x="611188" y="1412875"/>
            <a:ext cx="7464425" cy="4870450"/>
          </a:xfrm>
        </p:spPr>
        <p:txBody>
          <a:bodyPr/>
          <a:lstStyle/>
          <a:p>
            <a:pPr marL="271463" indent="-188913" algn="just" eaLnBrk="1" hangingPunct="1">
              <a:lnSpc>
                <a:spcPct val="95000"/>
              </a:lnSpc>
              <a:spcBef>
                <a:spcPts val="500"/>
              </a:spcBef>
              <a:buClrTx/>
              <a:buFont typeface="Wingdings 2" pitchFamily="18" charset="2"/>
              <a:buNone/>
            </a:pPr>
            <a:endParaRPr lang="cs-CZ" altLang="cs-CZ" sz="2000" smtClean="0">
              <a:latin typeface="Arial Unicode MS" charset="0"/>
              <a:cs typeface="Arial Unicode MS" charset="0"/>
            </a:endParaRPr>
          </a:p>
          <a:p>
            <a:pPr marL="271463" indent="-188913" algn="just" eaLnBrk="1" hangingPunct="1">
              <a:lnSpc>
                <a:spcPct val="75000"/>
              </a:lnSpc>
              <a:spcAft>
                <a:spcPts val="1400"/>
              </a:spcAft>
            </a:pPr>
            <a:r>
              <a:rPr lang="cs-CZ" altLang="cs-CZ" sz="2000" smtClean="0">
                <a:latin typeface="Arial Unicode MS" charset="0"/>
                <a:cs typeface="Arial Unicode MS" charset="0"/>
              </a:rPr>
              <a:t>	Ustanovení o smlouvách uzavíraných adhezním způsobem (formuláře) platí pro každou smlouvu, jejíž základní podmínky byly určeny jednou ze smluvních stran nebo podle jejích pokynů, aniž slabší strana měla skutečnou příležitost obsah těchto základních podmínek ovlivnit. Použije-li se k uzavření smlouvy se slabší stranou smluvní formulář užívaný v obchodním styku nebo jiný podobný prostředek, má se za to, že smlouva byla uzavřena adhezním způsobem.</a:t>
            </a:r>
          </a:p>
          <a:p>
            <a:pPr marL="271463" indent="-188913" algn="just" eaLnBrk="1" hangingPunct="1">
              <a:lnSpc>
                <a:spcPct val="75000"/>
              </a:lnSpc>
              <a:spcAft>
                <a:spcPts val="1400"/>
              </a:spcAft>
              <a:buFont typeface="Wingdings 2" pitchFamily="18" charset="2"/>
              <a:buNone/>
            </a:pPr>
            <a:endParaRPr lang="cs-CZ" altLang="cs-CZ" sz="2000" smtClean="0">
              <a:latin typeface="Arial Unicode MS" charset="0"/>
              <a:cs typeface="Arial Unicode MS" charset="0"/>
            </a:endParaRPr>
          </a:p>
          <a:p>
            <a:pPr marL="271463" indent="-188913" algn="just" eaLnBrk="1" hangingPunct="1">
              <a:lnSpc>
                <a:spcPct val="75000"/>
              </a:lnSpc>
              <a:spcAft>
                <a:spcPts val="1400"/>
              </a:spcAft>
            </a:pPr>
            <a:r>
              <a:rPr lang="cs-CZ" altLang="cs-CZ" sz="2000" smtClean="0">
                <a:latin typeface="Arial Unicode MS" charset="0"/>
                <a:cs typeface="Arial Unicode MS" charset="0"/>
              </a:rPr>
              <a:t>	Odchýlí-li se strany od ochrany slabší strany před adhézními smlouvy nebo vyloučí-li některé z takovýchto ustanovení, nepřihlíží se k tomu. To neplatí pro smlouvy uzavřené mezi podnikateli, ledaže strana prokáže, že doložka uvedená mimo vlastní text smlouvy a navržená druhou smluvní stranou hrubě odporuje obchodním zvyklostem a zásadě poctivého obchodního styku.</a:t>
            </a:r>
          </a:p>
        </p:txBody>
      </p:sp>
      <p:sp>
        <p:nvSpPr>
          <p:cNvPr id="4" name="Text Box 1"/>
          <p:cNvSpPr txBox="1">
            <a:spLocks noGrp="1" noChangeArrowheads="1"/>
          </p:cNvSpPr>
          <p:nvPr>
            <p:ph type="title"/>
          </p:nvPr>
        </p:nvSpPr>
        <p:spPr>
          <a:xfrm>
            <a:off x="611189" y="274638"/>
            <a:ext cx="4392860" cy="850900"/>
          </a:xfrm>
          <a:ln cap="flat">
            <a:round/>
            <a:headEnd/>
            <a:tailEnd/>
          </a:ln>
        </p:spPr>
        <p:txBody>
          <a:bodyPr lIns="0" tIns="0" rIns="0" bIns="0" anchor="ctr" anchorCtr="1"/>
          <a:lstStyle/>
          <a:p>
            <a:pPr algn="ctr" eaLnBrk="1" hangingPunct="1">
              <a:lnSpc>
                <a:spcPct val="64000"/>
              </a:lnSpc>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smtClean="0">
                <a:solidFill>
                  <a:schemeClr val="bg1"/>
                </a:solidFill>
                <a:effectLst>
                  <a:outerShdw blurRad="38100" dist="38100" dir="2700000" algn="tl">
                    <a:srgbClr val="C0C0C0"/>
                  </a:outerShdw>
                </a:effectLst>
                <a:latin typeface="Arial Unicode MS" charset="0"/>
              </a:rPr>
              <a:t>Všeobecné</a:t>
            </a:r>
            <a:r>
              <a:rPr lang="cs-CZ" sz="2400" b="1" u="sng" dirty="0" smtClean="0">
                <a:solidFill>
                  <a:schemeClr val="bg1"/>
                </a:solidFill>
                <a:effectLst>
                  <a:outerShdw blurRad="38100" dist="38100" dir="2700000" algn="tl">
                    <a:srgbClr val="C0C0C0"/>
                  </a:outerShdw>
                </a:effectLst>
                <a:latin typeface="Arial Unicode MS" charset="0"/>
              </a:rPr>
              <a:t> obchodní</a:t>
            </a:r>
            <a:r>
              <a:rPr lang="en-GB" sz="2400" b="1" u="sng" dirty="0" smtClean="0">
                <a:solidFill>
                  <a:schemeClr val="bg1"/>
                </a:solidFill>
                <a:effectLst>
                  <a:outerShdw blurRad="38100" dist="38100" dir="2700000" algn="tl">
                    <a:srgbClr val="C0C0C0"/>
                  </a:outerShdw>
                </a:effectLst>
                <a:latin typeface="Arial Unicode MS" charset="0"/>
              </a:rPr>
              <a:t> </a:t>
            </a:r>
            <a:r>
              <a:rPr lang="en-GB" sz="2400" b="1" u="sng" dirty="0" err="1">
                <a:solidFill>
                  <a:schemeClr val="bg1"/>
                </a:solidFill>
                <a:effectLst>
                  <a:outerShdw blurRad="38100" dist="38100" dir="2700000" algn="tl">
                    <a:srgbClr val="C0C0C0"/>
                  </a:outerShdw>
                </a:effectLst>
                <a:latin typeface="Arial Unicode MS" charset="0"/>
              </a:rPr>
              <a:t>podmínky</a:t>
            </a:r>
            <a:endParaRPr lang="en-GB" sz="2400" b="1" u="sng" dirty="0">
              <a:solidFill>
                <a:schemeClr val="bg1"/>
              </a:solidFill>
              <a:effectLst>
                <a:outerShdw blurRad="38100" dist="38100" dir="2700000" algn="tl">
                  <a:srgbClr val="C0C0C0"/>
                </a:outerShdw>
              </a:effectLst>
              <a:latin typeface="Arial Unicode MS" charset="0"/>
            </a:endParaRPr>
          </a:p>
        </p:txBody>
      </p:sp>
      <p:sp>
        <p:nvSpPr>
          <p:cNvPr id="46084"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0602B1D9-6745-4069-9933-DBB87D0E316A}" type="slidenum">
              <a:rPr lang="en-US" altLang="cs-CZ"/>
              <a:pPr/>
              <a:t>17</a:t>
            </a:fld>
            <a:endParaRPr lang="en-US" altLang="cs-CZ"/>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Zástupný symbol pro obsah 2"/>
          <p:cNvSpPr>
            <a:spLocks noGrp="1"/>
          </p:cNvSpPr>
          <p:nvPr>
            <p:ph idx="1"/>
          </p:nvPr>
        </p:nvSpPr>
        <p:spPr>
          <a:xfrm>
            <a:off x="611188" y="1268413"/>
            <a:ext cx="7464425" cy="5202237"/>
          </a:xfrm>
        </p:spPr>
        <p:txBody>
          <a:bodyPr/>
          <a:lstStyle/>
          <a:p>
            <a:pPr marL="365125" indent="-282575" algn="just" eaLnBrk="1" hangingPunct="1">
              <a:lnSpc>
                <a:spcPct val="75000"/>
              </a:lnSpc>
              <a:spcBef>
                <a:spcPct val="0"/>
              </a:spcBef>
              <a:spcAft>
                <a:spcPts val="1400"/>
              </a:spcAft>
              <a:buClrTx/>
              <a:buSzTx/>
              <a:buFont typeface="Wingdings 2" pitchFamily="18" charset="2"/>
              <a:buNone/>
            </a:pPr>
            <a:r>
              <a:rPr lang="cs-CZ" altLang="cs-CZ" sz="2000" smtClean="0">
                <a:latin typeface="Arial Unicode MS" charset="0"/>
                <a:cs typeface="Arial Unicode MS" charset="0"/>
              </a:rPr>
              <a:t> Snaží se nahradit neexistenci silničního přepravního řádu.</a:t>
            </a:r>
          </a:p>
          <a:p>
            <a:pPr marL="365125" indent="-282575" algn="just" eaLnBrk="1" hangingPunct="1">
              <a:lnSpc>
                <a:spcPct val="75000"/>
              </a:lnSpc>
              <a:spcBef>
                <a:spcPct val="0"/>
              </a:spcBef>
              <a:spcAft>
                <a:spcPts val="1400"/>
              </a:spcAft>
              <a:buClrTx/>
              <a:buSzTx/>
              <a:buFont typeface="Wingdings 2" pitchFamily="18" charset="2"/>
              <a:buNone/>
            </a:pPr>
            <a:r>
              <a:rPr lang="cs-CZ" altLang="cs-CZ" sz="2000" smtClean="0">
                <a:latin typeface="Arial Unicode MS" charset="0"/>
                <a:cs typeface="Arial Unicode MS" charset="0"/>
              </a:rPr>
              <a:t>- upravují podrobné podmínky pro sjednávání a provádění přepravní smlouvy v silniční nákladní dopravě</a:t>
            </a:r>
          </a:p>
          <a:p>
            <a:pPr marL="365125" indent="-282575" algn="just" eaLnBrk="1" hangingPunct="1">
              <a:lnSpc>
                <a:spcPct val="75000"/>
              </a:lnSpc>
              <a:spcBef>
                <a:spcPct val="0"/>
              </a:spcBef>
              <a:spcAft>
                <a:spcPts val="1400"/>
              </a:spcAft>
              <a:buClrTx/>
              <a:buSzTx/>
              <a:buFontTx/>
              <a:buChar char="-"/>
            </a:pPr>
            <a:r>
              <a:rPr lang="cs-CZ" altLang="cs-CZ" sz="2000" smtClean="0">
                <a:latin typeface="Arial Unicode MS" charset="0"/>
                <a:cs typeface="Arial Unicode MS" charset="0"/>
              </a:rPr>
              <a:t>jsou oborové, proto se nemusí prokazovat, že stranám byl znám jejich obsah, je nutné však ve smlouvě na ně odkázat. Lze přiložit do emailu v PDF. </a:t>
            </a:r>
          </a:p>
          <a:p>
            <a:pPr marL="365125" indent="-282575" algn="just" eaLnBrk="1" hangingPunct="1">
              <a:lnSpc>
                <a:spcPct val="75000"/>
              </a:lnSpc>
              <a:spcBef>
                <a:spcPct val="0"/>
              </a:spcBef>
              <a:spcAft>
                <a:spcPts val="1400"/>
              </a:spcAft>
              <a:buClrTx/>
              <a:buSzTx/>
              <a:buFontTx/>
              <a:buChar char="-"/>
            </a:pPr>
            <a:r>
              <a:rPr lang="cs-CZ" altLang="cs-CZ" sz="2000" smtClean="0">
                <a:latin typeface="Arial Unicode MS" charset="0"/>
                <a:cs typeface="Arial Unicode MS" charset="0"/>
              </a:rPr>
              <a:t>Druhá strana by měla být poučena, že ve VPP ČESMAD BOHEMIA je v souladu s Úmluvou CMR řešeny povinnosti odesílatele, dopravce, odpovědnost a náhradová povinnost dopravce, promlčení a způsob reklamace z přepravy, a to pro vnitrostátní i mezinárodní přepravu zboží. </a:t>
            </a:r>
            <a:r>
              <a:rPr lang="cs-CZ" altLang="cs-CZ" sz="2000" i="1" smtClean="0">
                <a:latin typeface="Arial Unicode MS" charset="0"/>
                <a:cs typeface="Arial Unicode MS" charset="0"/>
              </a:rPr>
              <a:t>(Ochrana slabší strany)</a:t>
            </a:r>
            <a:endParaRPr lang="cs-CZ" altLang="cs-CZ" sz="2000" b="1" i="1" smtClean="0">
              <a:latin typeface="Arial Unicode MS" charset="0"/>
              <a:cs typeface="Arial Unicode MS" charset="0"/>
            </a:endParaRPr>
          </a:p>
          <a:p>
            <a:pPr marL="365125" indent="-282575" algn="just" eaLnBrk="1" hangingPunct="1">
              <a:lnSpc>
                <a:spcPct val="75000"/>
              </a:lnSpc>
              <a:spcBef>
                <a:spcPct val="0"/>
              </a:spcBef>
              <a:spcAft>
                <a:spcPts val="1400"/>
              </a:spcAft>
              <a:buClrTx/>
              <a:buSzTx/>
              <a:buFontTx/>
              <a:buChar char="-"/>
            </a:pPr>
            <a:r>
              <a:rPr lang="cs-CZ" altLang="cs-CZ" sz="2000" smtClean="0">
                <a:latin typeface="Arial Unicode MS" charset="0"/>
                <a:cs typeface="Arial Unicode MS" charset="0"/>
              </a:rPr>
              <a:t>Stále se jedná o smluvní podmínky, jejichž závaznost v jednotlivých případech posuzuje soud s ohledem na právní úpravu adhezních smluv.</a:t>
            </a:r>
          </a:p>
        </p:txBody>
      </p:sp>
      <p:sp>
        <p:nvSpPr>
          <p:cNvPr id="47107" name="Text Box 1"/>
          <p:cNvSpPr>
            <a:spLocks noGrp="1" noChangeArrowheads="1"/>
          </p:cNvSpPr>
          <p:nvPr>
            <p:ph type="title"/>
          </p:nvPr>
        </p:nvSpPr>
        <p:spPr>
          <a:xfrm>
            <a:off x="251520" y="260648"/>
            <a:ext cx="7128792" cy="704850"/>
          </a:xfrm>
          <a:extLst>
            <a:ext uri="{91240B29-F687-4F45-9708-019B960494DF}">
              <a14:hiddenLine xmlns:a14="http://schemas.microsoft.com/office/drawing/2010/main" w="9525" cap="flat">
                <a:solidFill>
                  <a:srgbClr val="000000"/>
                </a:solidFill>
                <a:round/>
                <a:headEnd/>
                <a:tailEnd/>
              </a14:hiddenLine>
            </a:ext>
          </a:extLst>
        </p:spPr>
        <p:txBody>
          <a:bodyPr lIns="0" tIns="0" rIns="0" bIns="0" anchor="ctr" anchorCtr="1"/>
          <a:lstStyle/>
          <a:p>
            <a:pPr marL="365125" indent="-282575" eaLnBrk="1" hangingPunct="1">
              <a:lnSpc>
                <a:spcPct val="75000"/>
              </a:lnSpc>
              <a:spcAft>
                <a:spcPts val="1400"/>
              </a:spcAft>
              <a:buClrTx/>
              <a:buSzTx/>
            </a:pPr>
            <a:r>
              <a:rPr lang="cs-CZ" altLang="cs-CZ" sz="2400" b="1" dirty="0" smtClean="0">
                <a:solidFill>
                  <a:schemeClr val="bg1"/>
                </a:solidFill>
                <a:latin typeface="Arial Unicode MS" charset="0"/>
                <a:cs typeface="Arial Unicode MS" charset="0"/>
              </a:rPr>
              <a:t>Všeobecné přepravní podmínky Svazu automobilových dopravců ČESMAD BOHEMIA </a:t>
            </a:r>
          </a:p>
        </p:txBody>
      </p:sp>
      <p:sp>
        <p:nvSpPr>
          <p:cNvPr id="47108"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5852D5D1-A302-408E-A2E1-02F0E4EBB551}" type="slidenum">
              <a:rPr lang="en-US" altLang="cs-CZ"/>
              <a:pPr/>
              <a:t>18</a:t>
            </a:fld>
            <a:endParaRPr lang="en-US" altLang="cs-CZ"/>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Zástupný symbol pro obsah 2"/>
          <p:cNvSpPr>
            <a:spLocks noGrp="1"/>
          </p:cNvSpPr>
          <p:nvPr>
            <p:ph idx="1"/>
          </p:nvPr>
        </p:nvSpPr>
        <p:spPr>
          <a:xfrm>
            <a:off x="611188" y="1268413"/>
            <a:ext cx="7464425" cy="5202237"/>
          </a:xfrm>
        </p:spPr>
        <p:txBody>
          <a:bodyPr/>
          <a:lstStyle/>
          <a:p>
            <a:pPr marL="423863" algn="just" eaLnBrk="1" hangingPunct="1">
              <a:lnSpc>
                <a:spcPct val="90000"/>
              </a:lnSpc>
              <a:spcBef>
                <a:spcPct val="0"/>
              </a:spcBef>
              <a:spcAft>
                <a:spcPts val="1400"/>
              </a:spcAft>
              <a:buClrTx/>
              <a:buSzTx/>
              <a:buFontTx/>
              <a:buChar char="-"/>
            </a:pPr>
            <a:r>
              <a:rPr lang="cs-CZ" altLang="cs-CZ" sz="1700" smtClean="0">
                <a:latin typeface="Arial Unicode MS" charset="0"/>
                <a:cs typeface="Arial Unicode MS" charset="0"/>
              </a:rPr>
              <a:t> VPP upravují vztahy mezi dopravcem a zadavatelem komplexně, a jsou použitelné jak pro vnitrostátní, tak i pro mezinárodní silniční přepravu zboží po silnici,</a:t>
            </a:r>
          </a:p>
          <a:p>
            <a:pPr marL="423863" algn="just" eaLnBrk="1" hangingPunct="1">
              <a:lnSpc>
                <a:spcPct val="90000"/>
              </a:lnSpc>
              <a:spcBef>
                <a:spcPct val="0"/>
              </a:spcBef>
              <a:spcAft>
                <a:spcPts val="1400"/>
              </a:spcAft>
              <a:buClrTx/>
              <a:buSzTx/>
              <a:buFontTx/>
              <a:buChar char="-"/>
            </a:pPr>
            <a:r>
              <a:rPr lang="cs-CZ" altLang="cs-CZ" sz="1700" smtClean="0">
                <a:latin typeface="Arial Unicode MS" charset="0"/>
                <a:cs typeface="Arial Unicode MS" charset="0"/>
              </a:rPr>
              <a:t>VPP vycházejí z právní úpravy pro mezinárodní silniční přepravy dané Úmluvou CMR, zohledňující kogentní ustanovení občanského zákoníku, jenž neumožňují převzít celou úpravu Úmluvy CMR,</a:t>
            </a:r>
          </a:p>
          <a:p>
            <a:pPr marL="423863" algn="just" eaLnBrk="1" hangingPunct="1">
              <a:lnSpc>
                <a:spcPct val="90000"/>
              </a:lnSpc>
              <a:spcBef>
                <a:spcPct val="0"/>
              </a:spcBef>
              <a:spcAft>
                <a:spcPts val="1400"/>
              </a:spcAft>
              <a:buClrTx/>
              <a:buSzTx/>
              <a:buFontTx/>
              <a:buChar char="-"/>
            </a:pPr>
            <a:r>
              <a:rPr lang="cs-CZ" altLang="cs-CZ" sz="1700" smtClean="0">
                <a:latin typeface="Arial Unicode MS" charset="0"/>
                <a:cs typeface="Arial Unicode MS" charset="0"/>
              </a:rPr>
              <a:t>VPP upravují přepravní doklad. Dodací list a stazka nejsou přepravní doklady. Nepoužíváním přepravních dokladů ve vnitrostátních přepravách dopravci zvyšují svoji odpovědnost za zásilku.</a:t>
            </a:r>
          </a:p>
          <a:p>
            <a:pPr marL="423863" algn="just" eaLnBrk="1" hangingPunct="1">
              <a:lnSpc>
                <a:spcPct val="90000"/>
              </a:lnSpc>
              <a:spcBef>
                <a:spcPct val="0"/>
              </a:spcBef>
              <a:spcAft>
                <a:spcPts val="1400"/>
              </a:spcAft>
              <a:buClrTx/>
              <a:buSzTx/>
              <a:buFontTx/>
              <a:buChar char="-"/>
            </a:pPr>
            <a:r>
              <a:rPr lang="cs-CZ" altLang="cs-CZ" sz="1700" smtClean="0">
                <a:latin typeface="Arial Unicode MS" charset="0"/>
                <a:cs typeface="Arial Unicode MS" charset="0"/>
              </a:rPr>
              <a:t>VPP upravují i náležitosti smluvního vztahy, balení zásilky, nakládka, vykládka zásilky, ale také i v § 7VPP standardy způsobu provádění přepravy</a:t>
            </a:r>
          </a:p>
          <a:p>
            <a:pPr marL="423863" algn="just" eaLnBrk="1" hangingPunct="1">
              <a:lnSpc>
                <a:spcPct val="90000"/>
              </a:lnSpc>
              <a:spcBef>
                <a:spcPct val="0"/>
              </a:spcBef>
              <a:spcAft>
                <a:spcPts val="1400"/>
              </a:spcAft>
              <a:buClrTx/>
              <a:buSzTx/>
              <a:buFontTx/>
              <a:buChar char="-"/>
            </a:pPr>
            <a:r>
              <a:rPr lang="cs-CZ" altLang="cs-CZ" sz="1700" smtClean="0">
                <a:latin typeface="Arial Unicode MS" charset="0"/>
                <a:cs typeface="Arial Unicode MS" charset="0"/>
              </a:rPr>
              <a:t>VPP omezují smluvně náhradovou povinnost dopravce, zkracují promlčecí lhůtu vůči dopravci, ale také stanovují způsob, jak může odesílatel si sjednat plnou náhradovou povinnost dopravce.</a:t>
            </a:r>
          </a:p>
          <a:p>
            <a:pPr marL="423863" algn="just" eaLnBrk="1" hangingPunct="1">
              <a:lnSpc>
                <a:spcPct val="90000"/>
              </a:lnSpc>
              <a:spcBef>
                <a:spcPct val="0"/>
              </a:spcBef>
              <a:spcAft>
                <a:spcPts val="1400"/>
              </a:spcAft>
              <a:buClrTx/>
              <a:buSzTx/>
              <a:buFontTx/>
              <a:buChar char="-"/>
            </a:pPr>
            <a:r>
              <a:rPr lang="cs-CZ" altLang="cs-CZ" sz="1700" smtClean="0">
                <a:latin typeface="Arial Unicode MS" charset="0"/>
                <a:cs typeface="Arial Unicode MS" charset="0"/>
              </a:rPr>
              <a:t>VPP mají snahu založit vyvážení vztah mezi odesílatelem a dopravcem založený na zvyklostech silniční nákladní přepravy v Evropě.</a:t>
            </a:r>
          </a:p>
        </p:txBody>
      </p:sp>
      <p:sp>
        <p:nvSpPr>
          <p:cNvPr id="48131" name="Text Box 1"/>
          <p:cNvSpPr>
            <a:spLocks noGrp="1" noChangeArrowheads="1"/>
          </p:cNvSpPr>
          <p:nvPr>
            <p:ph type="title"/>
          </p:nvPr>
        </p:nvSpPr>
        <p:spPr>
          <a:xfrm>
            <a:off x="-228129" y="260648"/>
            <a:ext cx="7464425" cy="704850"/>
          </a:xfrm>
          <a:extLst>
            <a:ext uri="{91240B29-F687-4F45-9708-019B960494DF}">
              <a14:hiddenLine xmlns:a14="http://schemas.microsoft.com/office/drawing/2010/main" w="9525" cap="flat">
                <a:solidFill>
                  <a:srgbClr val="000000"/>
                </a:solidFill>
                <a:round/>
                <a:headEnd/>
                <a:tailEnd/>
              </a14:hiddenLine>
            </a:ext>
          </a:extLst>
        </p:spPr>
        <p:txBody>
          <a:bodyPr lIns="0" tIns="0" rIns="0" bIns="0" anchor="ctr" anchorCtr="1"/>
          <a:lstStyle/>
          <a:p>
            <a:pPr marL="365125" indent="-282575" eaLnBrk="1" hangingPunct="1">
              <a:lnSpc>
                <a:spcPct val="75000"/>
              </a:lnSpc>
              <a:spcAft>
                <a:spcPts val="1400"/>
              </a:spcAft>
              <a:buClrTx/>
              <a:buSzTx/>
            </a:pPr>
            <a:r>
              <a:rPr lang="cs-CZ" altLang="cs-CZ" sz="2400" b="1" dirty="0" smtClean="0">
                <a:solidFill>
                  <a:schemeClr val="bg1"/>
                </a:solidFill>
                <a:latin typeface="Arial Unicode MS" charset="0"/>
                <a:cs typeface="Arial Unicode MS" charset="0"/>
              </a:rPr>
              <a:t>Všeobecné přepravní podmínky Svazu automobilových dopravců ČESMAD BOHEMIA </a:t>
            </a:r>
          </a:p>
        </p:txBody>
      </p:sp>
      <p:sp>
        <p:nvSpPr>
          <p:cNvPr id="48132"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C527B556-F125-4144-A260-8F6916EC46A0}" type="slidenum">
              <a:rPr lang="en-US" altLang="cs-CZ"/>
              <a:pPr/>
              <a:t>19</a:t>
            </a:fld>
            <a:endParaRPr lang="en-US" altLang="cs-CZ"/>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Zástupný symbol pro obsah 2"/>
          <p:cNvSpPr>
            <a:spLocks noGrp="1"/>
          </p:cNvSpPr>
          <p:nvPr>
            <p:ph idx="1"/>
          </p:nvPr>
        </p:nvSpPr>
        <p:spPr>
          <a:xfrm>
            <a:off x="611188" y="1900064"/>
            <a:ext cx="7464425" cy="4913312"/>
          </a:xfrm>
        </p:spPr>
        <p:txBody>
          <a:bodyPr/>
          <a:lstStyle/>
          <a:p>
            <a:pPr marL="423863" algn="just" eaLnBrk="1" hangingPunct="1">
              <a:lnSpc>
                <a:spcPct val="90000"/>
              </a:lnSpc>
              <a:spcBef>
                <a:spcPct val="0"/>
              </a:spcBef>
              <a:spcAft>
                <a:spcPts val="1400"/>
              </a:spcAft>
              <a:buClrTx/>
              <a:buSzTx/>
              <a:buFontTx/>
              <a:buChar char="-"/>
            </a:pPr>
            <a:r>
              <a:rPr lang="cs-CZ" altLang="cs-CZ" sz="1700" dirty="0" smtClean="0">
                <a:latin typeface="Arial Unicode MS" charset="0"/>
                <a:cs typeface="Arial Unicode MS" charset="0"/>
              </a:rPr>
              <a:t>VPP ČESTAND jsou oborové podmínky a doplňují VPP ČESMAD Bohemia</a:t>
            </a:r>
          </a:p>
          <a:p>
            <a:pPr marL="423863" algn="just" eaLnBrk="1" hangingPunct="1">
              <a:lnSpc>
                <a:spcPct val="90000"/>
              </a:lnSpc>
              <a:spcBef>
                <a:spcPct val="0"/>
              </a:spcBef>
              <a:spcAft>
                <a:spcPts val="1400"/>
              </a:spcAft>
              <a:buClrTx/>
              <a:buSzTx/>
              <a:buFontTx/>
              <a:buChar char="-"/>
            </a:pPr>
            <a:r>
              <a:rPr lang="cs-CZ" altLang="cs-CZ" sz="1700" dirty="0" smtClean="0">
                <a:latin typeface="Arial Unicode MS" charset="0"/>
                <a:cs typeface="Arial Unicode MS" charset="0"/>
              </a:rPr>
              <a:t>VPP ČESTAND upravují specifické podmínky pro provádění přepravy nadrozměrných a těžkých zásilek, včetně souvisejících činností.</a:t>
            </a:r>
          </a:p>
          <a:p>
            <a:pPr marL="423863" algn="just" eaLnBrk="1" hangingPunct="1">
              <a:lnSpc>
                <a:spcPct val="90000"/>
              </a:lnSpc>
              <a:spcBef>
                <a:spcPct val="0"/>
              </a:spcBef>
              <a:spcAft>
                <a:spcPts val="1400"/>
              </a:spcAft>
              <a:buClrTx/>
              <a:buSzTx/>
              <a:buFontTx/>
              <a:buChar char="-"/>
            </a:pPr>
            <a:r>
              <a:rPr lang="cs-CZ" altLang="cs-CZ" sz="1700" dirty="0" smtClean="0">
                <a:latin typeface="Arial Unicode MS" charset="0"/>
                <a:cs typeface="Arial Unicode MS" charset="0"/>
              </a:rPr>
              <a:t>VPP ČESTAND rozlišují různý rozsah služeb, jenž je nabízen odesílatelům (resp. zadavatelům přepravy) a z toho vycházející povinnosti smluvních stran.</a:t>
            </a:r>
          </a:p>
          <a:p>
            <a:pPr marL="423863" algn="just" eaLnBrk="1" hangingPunct="1">
              <a:lnSpc>
                <a:spcPct val="90000"/>
              </a:lnSpc>
              <a:spcBef>
                <a:spcPct val="0"/>
              </a:spcBef>
              <a:spcAft>
                <a:spcPts val="1400"/>
              </a:spcAft>
              <a:buClrTx/>
              <a:buSzTx/>
              <a:buFontTx/>
              <a:buChar char="-"/>
            </a:pPr>
            <a:r>
              <a:rPr lang="cs-CZ" altLang="cs-CZ" sz="1700" dirty="0" smtClean="0">
                <a:latin typeface="Arial Unicode MS" charset="0"/>
                <a:cs typeface="Arial Unicode MS" charset="0"/>
              </a:rPr>
              <a:t>VPP ČESTAND řeší podmínky nejen přepravy samotné, ale i nakládky či vykládky, včetně použití manipulační techniky, také technického doprovodu a i policejního doprovodu.</a:t>
            </a:r>
          </a:p>
          <a:p>
            <a:pPr marL="423863" algn="just" eaLnBrk="1" hangingPunct="1">
              <a:lnSpc>
                <a:spcPct val="90000"/>
              </a:lnSpc>
              <a:spcBef>
                <a:spcPct val="0"/>
              </a:spcBef>
              <a:spcAft>
                <a:spcPts val="1400"/>
              </a:spcAft>
              <a:buClrTx/>
              <a:buSzTx/>
              <a:buFontTx/>
              <a:buChar char="-"/>
            </a:pPr>
            <a:r>
              <a:rPr lang="cs-CZ" altLang="cs-CZ" sz="1700" dirty="0" smtClean="0">
                <a:latin typeface="Arial Unicode MS" charset="0"/>
                <a:cs typeface="Arial Unicode MS" charset="0"/>
              </a:rPr>
              <a:t>VPP ČESTAND upravuje náhradovou povinnost dopravce za činnosti prováděné v průběhu přepravy nadrozměrné či těžké zásilky v limitu Úmluvy CMR tj. 8,33 XDR x hrubá váha zásilky. S ohledem na obvykle vysokou váhu zásilky, představuje i toto omezení riziko velkých škod.</a:t>
            </a:r>
          </a:p>
          <a:p>
            <a:pPr marL="423863" algn="just" eaLnBrk="1" hangingPunct="1">
              <a:lnSpc>
                <a:spcPct val="90000"/>
              </a:lnSpc>
              <a:spcBef>
                <a:spcPct val="0"/>
              </a:spcBef>
              <a:spcAft>
                <a:spcPts val="1400"/>
              </a:spcAft>
              <a:buClrTx/>
              <a:buSzTx/>
              <a:buFontTx/>
              <a:buChar char="-"/>
            </a:pPr>
            <a:r>
              <a:rPr lang="cs-CZ" altLang="cs-CZ" sz="1700" dirty="0" smtClean="0">
                <a:latin typeface="Arial Unicode MS" charset="0"/>
                <a:cs typeface="Arial Unicode MS" charset="0"/>
              </a:rPr>
              <a:t>VPP ČESTAND stanovují specifickou vyšší moc spočívající ve změně vydaných povolení nebo v pokynech policejního doprovodu.</a:t>
            </a:r>
          </a:p>
        </p:txBody>
      </p:sp>
      <p:sp>
        <p:nvSpPr>
          <p:cNvPr id="49155" name="Text Box 1"/>
          <p:cNvSpPr>
            <a:spLocks noGrp="1" noChangeArrowheads="1"/>
          </p:cNvSpPr>
          <p:nvPr>
            <p:ph type="title"/>
          </p:nvPr>
        </p:nvSpPr>
        <p:spPr>
          <a:xfrm>
            <a:off x="179512" y="837332"/>
            <a:ext cx="8496944" cy="1079500"/>
          </a:xfrm>
          <a:extLst>
            <a:ext uri="{91240B29-F687-4F45-9708-019B960494DF}">
              <a14:hiddenLine xmlns:a14="http://schemas.microsoft.com/office/drawing/2010/main" w="9525" cap="flat">
                <a:solidFill>
                  <a:srgbClr val="000000"/>
                </a:solidFill>
                <a:round/>
                <a:headEnd/>
                <a:tailEnd/>
              </a14:hiddenLine>
            </a:ext>
          </a:extLst>
        </p:spPr>
        <p:txBody>
          <a:bodyPr lIns="0" tIns="0" rIns="0" bIns="0" anchor="ctr" anchorCtr="1"/>
          <a:lstStyle/>
          <a:p>
            <a:pPr marL="365125" indent="-282575" eaLnBrk="1" hangingPunct="1">
              <a:spcAft>
                <a:spcPts val="1400"/>
              </a:spcAft>
              <a:buClrTx/>
              <a:buSzTx/>
            </a:pPr>
            <a:r>
              <a:rPr lang="cs-CZ" altLang="cs-CZ" sz="2400" b="1" dirty="0" smtClean="0">
                <a:solidFill>
                  <a:srgbClr val="002060"/>
                </a:solidFill>
                <a:latin typeface="Arial Unicode MS" charset="0"/>
                <a:cs typeface="Arial Unicode MS" charset="0"/>
              </a:rPr>
              <a:t>Všeobecné přepravní podmínky zapsaného spolku České sdružení nadrozměrných a těžkých dopravců ČESTAND </a:t>
            </a:r>
          </a:p>
        </p:txBody>
      </p:sp>
      <p:sp>
        <p:nvSpPr>
          <p:cNvPr id="49156"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92B5A96D-9E18-4A1C-8BC4-E0C768FC12ED}" type="slidenum">
              <a:rPr lang="en-US" altLang="cs-CZ"/>
              <a:pPr/>
              <a:t>20</a:t>
            </a:fld>
            <a:endParaRPr lang="en-US" altLang="cs-CZ"/>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Zástupný symbol pro obsah 2"/>
          <p:cNvSpPr>
            <a:spLocks noGrp="1"/>
          </p:cNvSpPr>
          <p:nvPr>
            <p:ph idx="1"/>
          </p:nvPr>
        </p:nvSpPr>
        <p:spPr>
          <a:xfrm>
            <a:off x="611188" y="1700213"/>
            <a:ext cx="7464425" cy="4770437"/>
          </a:xfrm>
        </p:spPr>
        <p:txBody>
          <a:bodyPr/>
          <a:lstStyle/>
          <a:p>
            <a:pPr marL="423863" algn="just" eaLnBrk="1" hangingPunct="1">
              <a:lnSpc>
                <a:spcPct val="90000"/>
              </a:lnSpc>
              <a:spcBef>
                <a:spcPct val="0"/>
              </a:spcBef>
              <a:spcAft>
                <a:spcPts val="1400"/>
              </a:spcAft>
              <a:buClrTx/>
              <a:buSzTx/>
              <a:buFontTx/>
              <a:buChar char="-"/>
            </a:pPr>
            <a:r>
              <a:rPr lang="cs-CZ" altLang="cs-CZ" sz="1700" smtClean="0">
                <a:latin typeface="Arial Unicode MS" charset="0"/>
                <a:cs typeface="Arial Unicode MS" charset="0"/>
              </a:rPr>
              <a:t>VPP SSL upravují vztah mezi zasílatelem a příkazcem.</a:t>
            </a:r>
          </a:p>
          <a:p>
            <a:pPr marL="423863" algn="just" eaLnBrk="1" hangingPunct="1">
              <a:lnSpc>
                <a:spcPct val="90000"/>
              </a:lnSpc>
              <a:spcBef>
                <a:spcPct val="0"/>
              </a:spcBef>
              <a:spcAft>
                <a:spcPts val="1400"/>
              </a:spcAft>
              <a:buClrTx/>
              <a:buSzTx/>
              <a:buFontTx/>
              <a:buChar char="-"/>
            </a:pPr>
            <a:r>
              <a:rPr lang="cs-CZ" altLang="cs-CZ" sz="1700" smtClean="0">
                <a:latin typeface="Arial Unicode MS" charset="0"/>
                <a:cs typeface="Arial Unicode MS" charset="0"/>
              </a:rPr>
              <a:t>VPP SSL se dovolávají omezení náhradové povinnosti dopravců pro jednotlivé druhy přeprav.</a:t>
            </a:r>
          </a:p>
          <a:p>
            <a:pPr marL="423863" algn="just" eaLnBrk="1" hangingPunct="1">
              <a:lnSpc>
                <a:spcPct val="90000"/>
              </a:lnSpc>
              <a:spcBef>
                <a:spcPct val="0"/>
              </a:spcBef>
              <a:spcAft>
                <a:spcPts val="1400"/>
              </a:spcAft>
              <a:buClrTx/>
              <a:buSzTx/>
              <a:buFontTx/>
              <a:buChar char="-"/>
            </a:pPr>
            <a:r>
              <a:rPr lang="cs-CZ" altLang="cs-CZ" sz="1700" smtClean="0">
                <a:latin typeface="Arial Unicode MS" charset="0"/>
                <a:cs typeface="Arial Unicode MS" charset="0"/>
              </a:rPr>
              <a:t>je nutné si uvědomit, že nesplnění informační povinnosti zakládá pro zasílatele ručení za jednání či opomenutí obstaraných osob (VVP SSL mění informační povinnost pouze na žádost – nejisté)</a:t>
            </a:r>
          </a:p>
          <a:p>
            <a:pPr marL="423863" algn="just" eaLnBrk="1" hangingPunct="1">
              <a:lnSpc>
                <a:spcPct val="90000"/>
              </a:lnSpc>
              <a:spcBef>
                <a:spcPct val="0"/>
              </a:spcBef>
              <a:spcAft>
                <a:spcPts val="1400"/>
              </a:spcAft>
              <a:buClrTx/>
              <a:buSzTx/>
              <a:buFontTx/>
              <a:buChar char="-"/>
            </a:pPr>
            <a:r>
              <a:rPr lang="cs-CZ" altLang="cs-CZ" sz="1700" smtClean="0">
                <a:latin typeface="Arial Unicode MS" charset="0"/>
                <a:cs typeface="Arial Unicode MS" charset="0"/>
              </a:rPr>
              <a:t>Zasílatel se tedy může dostat snadno do právní pozice dopravce, a proto je pro zasílatele vhodné, aby se dovolával jak VPP SSL ve smlouvě, tak i sdělil, že přepravy jsou prováděny na základě VPP Česmad Bohemia případně i VPP ČESTAND. Možnost dovolávat se mezinárodních smluv závazných v ČR je vždy při shledání pozice dopravce.</a:t>
            </a:r>
          </a:p>
          <a:p>
            <a:pPr marL="423863" algn="just" eaLnBrk="1" hangingPunct="1">
              <a:lnSpc>
                <a:spcPct val="90000"/>
              </a:lnSpc>
              <a:spcBef>
                <a:spcPct val="0"/>
              </a:spcBef>
              <a:spcAft>
                <a:spcPts val="1400"/>
              </a:spcAft>
              <a:buClrTx/>
              <a:buSzTx/>
              <a:buFontTx/>
              <a:buChar char="-"/>
            </a:pPr>
            <a:r>
              <a:rPr lang="cs-CZ" altLang="cs-CZ" sz="1700" smtClean="0">
                <a:latin typeface="Arial Unicode MS" charset="0"/>
                <a:cs typeface="Arial Unicode MS" charset="0"/>
              </a:rPr>
              <a:t>VPP SSL nespecifikují podrobně pojem „potřebná péče“, a proto by se měl vždy zasílatel jistit, aby skutečnost, že příkazce šetří na přepravě se neobrátila proti zasílateli, jako nedostatek potřebné péče.</a:t>
            </a:r>
          </a:p>
        </p:txBody>
      </p:sp>
      <p:sp>
        <p:nvSpPr>
          <p:cNvPr id="50179" name="Text Box 1"/>
          <p:cNvSpPr>
            <a:spLocks noGrp="1" noChangeArrowheads="1"/>
          </p:cNvSpPr>
          <p:nvPr>
            <p:ph type="title"/>
          </p:nvPr>
        </p:nvSpPr>
        <p:spPr>
          <a:xfrm>
            <a:off x="-36511" y="188640"/>
            <a:ext cx="6768752" cy="790575"/>
          </a:xfrm>
          <a:extLst>
            <a:ext uri="{91240B29-F687-4F45-9708-019B960494DF}">
              <a14:hiddenLine xmlns:a14="http://schemas.microsoft.com/office/drawing/2010/main" w="9525" cap="flat">
                <a:solidFill>
                  <a:srgbClr val="000000"/>
                </a:solidFill>
                <a:round/>
                <a:headEnd/>
                <a:tailEnd/>
              </a14:hiddenLine>
            </a:ext>
          </a:extLst>
        </p:spPr>
        <p:txBody>
          <a:bodyPr lIns="0" tIns="0" rIns="0" bIns="0" anchor="ctr" anchorCtr="1"/>
          <a:lstStyle/>
          <a:p>
            <a:pPr marL="365125" indent="-282575" eaLnBrk="1" hangingPunct="1">
              <a:spcAft>
                <a:spcPts val="1400"/>
              </a:spcAft>
              <a:buClrTx/>
              <a:buSzTx/>
            </a:pPr>
            <a:r>
              <a:rPr lang="cs-CZ" altLang="cs-CZ" sz="2400" b="1" dirty="0" smtClean="0">
                <a:solidFill>
                  <a:schemeClr val="bg1"/>
                </a:solidFill>
                <a:latin typeface="Arial Unicode MS" charset="0"/>
                <a:cs typeface="Arial Unicode MS" charset="0"/>
              </a:rPr>
              <a:t>Všeobecné zasílatelské podmínky</a:t>
            </a:r>
            <a:br>
              <a:rPr lang="cs-CZ" altLang="cs-CZ" sz="2400" b="1" dirty="0" smtClean="0">
                <a:solidFill>
                  <a:schemeClr val="bg1"/>
                </a:solidFill>
                <a:latin typeface="Arial Unicode MS" charset="0"/>
                <a:cs typeface="Arial Unicode MS" charset="0"/>
              </a:rPr>
            </a:br>
            <a:r>
              <a:rPr lang="cs-CZ" altLang="cs-CZ" sz="2400" b="1" dirty="0" smtClean="0">
                <a:solidFill>
                  <a:schemeClr val="bg1"/>
                </a:solidFill>
                <a:latin typeface="Arial Unicode MS" charset="0"/>
                <a:cs typeface="Arial Unicode MS" charset="0"/>
              </a:rPr>
              <a:t>Svazu spedice logistiky a skladování.</a:t>
            </a:r>
          </a:p>
        </p:txBody>
      </p:sp>
      <p:sp>
        <p:nvSpPr>
          <p:cNvPr id="50180"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57E8EF0A-56E8-424A-8139-F6B264008AB0}" type="slidenum">
              <a:rPr lang="en-US" altLang="cs-CZ"/>
              <a:pPr/>
              <a:t>21</a:t>
            </a:fld>
            <a:endParaRPr lang="en-US" altLang="cs-CZ"/>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ext Box 1"/>
          <p:cNvSpPr txBox="1">
            <a:spLocks noChangeArrowheads="1"/>
          </p:cNvSpPr>
          <p:nvPr/>
        </p:nvSpPr>
        <p:spPr bwMode="auto">
          <a:xfrm>
            <a:off x="685801" y="188913"/>
            <a:ext cx="3094112" cy="711200"/>
          </a:xfrm>
          <a:prstGeom prst="rect">
            <a:avLst/>
          </a:prstGeom>
          <a:noFill/>
          <a:ln w="9525" cap="flat">
            <a:noFill/>
            <a:round/>
            <a:headEnd/>
            <a:tailEnd/>
          </a:ln>
          <a:effectLst/>
        </p:spPr>
        <p:txBody>
          <a:bodyPr lIns="0" tIns="0" rIns="0" bIns="0" anchor="ctr" anchorCtr="1"/>
          <a:lstStyle/>
          <a:p>
            <a:pPr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dirty="0">
                <a:effectLst>
                  <a:outerShdw blurRad="38100" dist="38100" dir="2700000" algn="tl">
                    <a:srgbClr val="C0C0C0"/>
                  </a:outerShdw>
                </a:effectLst>
                <a:latin typeface="Arial Unicode MS" charset="0"/>
              </a:rPr>
              <a:t>Zánik smlouvy</a:t>
            </a:r>
            <a:endParaRPr lang="en-GB" sz="2400" b="1" u="sng" dirty="0">
              <a:effectLst>
                <a:outerShdw blurRad="38100" dist="38100" dir="2700000" algn="tl">
                  <a:srgbClr val="C0C0C0"/>
                </a:outerShdw>
              </a:effectLst>
              <a:latin typeface="Arial Unicode MS" charset="0"/>
            </a:endParaRPr>
          </a:p>
        </p:txBody>
      </p:sp>
      <p:sp>
        <p:nvSpPr>
          <p:cNvPr id="51203" name="Text Box 2"/>
          <p:cNvSpPr txBox="1">
            <a:spLocks noChangeArrowheads="1"/>
          </p:cNvSpPr>
          <p:nvPr/>
        </p:nvSpPr>
        <p:spPr bwMode="auto">
          <a:xfrm>
            <a:off x="685800" y="1484313"/>
            <a:ext cx="7443788"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spcBef>
                <a:spcPct val="0"/>
              </a:spcBef>
              <a:spcAft>
                <a:spcPts val="1775"/>
              </a:spcAft>
              <a:buClrTx/>
              <a:buFontTx/>
              <a:buNone/>
            </a:pPr>
            <a:r>
              <a:rPr lang="cs-CZ" altLang="cs-CZ" sz="1600">
                <a:latin typeface="Arial Unicode MS" charset="0"/>
              </a:rPr>
              <a:t>Zánik závazku		- Splněním</a:t>
            </a:r>
          </a:p>
          <a:p>
            <a:pPr algn="just" eaLnBrk="1" hangingPunct="1">
              <a:spcBef>
                <a:spcPct val="0"/>
              </a:spcBef>
              <a:spcAft>
                <a:spcPts val="1775"/>
              </a:spcAft>
              <a:buClrTx/>
              <a:buFontTx/>
              <a:buNone/>
            </a:pPr>
            <a:r>
              <a:rPr lang="cs-CZ" altLang="cs-CZ" sz="1600">
                <a:latin typeface="Arial Unicode MS" charset="0"/>
              </a:rPr>
              <a:t>					- jiný způsob zániku				</a:t>
            </a:r>
          </a:p>
          <a:p>
            <a:pPr algn="just" eaLnBrk="1" hangingPunct="1">
              <a:spcBef>
                <a:spcPct val="0"/>
              </a:spcBef>
              <a:spcAft>
                <a:spcPts val="1775"/>
              </a:spcAft>
              <a:buClrTx/>
              <a:buFontTx/>
              <a:buNone/>
            </a:pPr>
            <a:r>
              <a:rPr lang="cs-CZ" altLang="cs-CZ" sz="1600">
                <a:latin typeface="Arial Unicode MS" charset="0"/>
              </a:rPr>
              <a:t>							- Dohodou</a:t>
            </a:r>
          </a:p>
          <a:p>
            <a:pPr algn="just" eaLnBrk="1" hangingPunct="1">
              <a:spcBef>
                <a:spcPct val="0"/>
              </a:spcBef>
              <a:spcAft>
                <a:spcPts val="1775"/>
              </a:spcAft>
              <a:buClrTx/>
              <a:buFontTx/>
              <a:buNone/>
            </a:pPr>
            <a:r>
              <a:rPr lang="cs-CZ" altLang="cs-CZ" sz="1600">
                <a:latin typeface="Arial Unicode MS" charset="0"/>
              </a:rPr>
              <a:t>							- Započtením</a:t>
            </a:r>
          </a:p>
          <a:p>
            <a:pPr algn="just" eaLnBrk="1" hangingPunct="1">
              <a:spcBef>
                <a:spcPct val="0"/>
              </a:spcBef>
              <a:spcAft>
                <a:spcPts val="1775"/>
              </a:spcAft>
              <a:buClrTx/>
              <a:buFontTx/>
              <a:buNone/>
            </a:pPr>
            <a:r>
              <a:rPr lang="cs-CZ" altLang="cs-CZ" sz="1600">
                <a:latin typeface="Arial Unicode MS" charset="0"/>
              </a:rPr>
              <a:t>							- Odstupné</a:t>
            </a:r>
          </a:p>
          <a:p>
            <a:pPr algn="just" eaLnBrk="1" hangingPunct="1">
              <a:spcBef>
                <a:spcPct val="0"/>
              </a:spcBef>
              <a:spcAft>
                <a:spcPts val="1775"/>
              </a:spcAft>
              <a:buClrTx/>
              <a:buFontTx/>
              <a:buNone/>
            </a:pPr>
            <a:r>
              <a:rPr lang="cs-CZ" altLang="cs-CZ" sz="1600">
                <a:latin typeface="Arial Unicode MS" charset="0"/>
              </a:rPr>
              <a:t>							- Splynutí</a:t>
            </a:r>
          </a:p>
          <a:p>
            <a:pPr algn="just" eaLnBrk="1" hangingPunct="1">
              <a:spcBef>
                <a:spcPct val="0"/>
              </a:spcBef>
              <a:spcAft>
                <a:spcPts val="1775"/>
              </a:spcAft>
              <a:buClrTx/>
              <a:buFontTx/>
              <a:buNone/>
            </a:pPr>
            <a:r>
              <a:rPr lang="cs-CZ" altLang="cs-CZ" sz="1600">
                <a:latin typeface="Arial Unicode MS" charset="0"/>
              </a:rPr>
              <a:t>							- Prominutí dluhu</a:t>
            </a:r>
          </a:p>
          <a:p>
            <a:pPr algn="just" eaLnBrk="1" hangingPunct="1">
              <a:spcBef>
                <a:spcPct val="0"/>
              </a:spcBef>
              <a:spcAft>
                <a:spcPts val="1775"/>
              </a:spcAft>
              <a:buClrTx/>
              <a:buFontTx/>
              <a:buNone/>
            </a:pPr>
            <a:r>
              <a:rPr lang="cs-CZ" altLang="cs-CZ" sz="1600">
                <a:latin typeface="Arial Unicode MS" charset="0"/>
              </a:rPr>
              <a:t>							- Výpověď</a:t>
            </a:r>
          </a:p>
          <a:p>
            <a:pPr algn="just" eaLnBrk="1" hangingPunct="1">
              <a:spcBef>
                <a:spcPct val="0"/>
              </a:spcBef>
              <a:spcAft>
                <a:spcPts val="1775"/>
              </a:spcAft>
              <a:buClrTx/>
              <a:buFontTx/>
              <a:buNone/>
            </a:pPr>
            <a:r>
              <a:rPr lang="cs-CZ" altLang="cs-CZ" sz="1600">
                <a:latin typeface="Arial Unicode MS" charset="0"/>
              </a:rPr>
              <a:t>							- Odstoupení od smlouvy</a:t>
            </a:r>
          </a:p>
          <a:p>
            <a:pPr algn="just" eaLnBrk="1" hangingPunct="1">
              <a:spcBef>
                <a:spcPct val="0"/>
              </a:spcBef>
              <a:spcAft>
                <a:spcPts val="1775"/>
              </a:spcAft>
              <a:buClrTx/>
              <a:buFontTx/>
              <a:buNone/>
            </a:pPr>
            <a:r>
              <a:rPr lang="cs-CZ" altLang="cs-CZ" sz="1600">
                <a:latin typeface="Arial Unicode MS" charset="0"/>
              </a:rPr>
              <a:t>							- Následná nemožnost plnění</a:t>
            </a:r>
          </a:p>
        </p:txBody>
      </p:sp>
      <p:sp>
        <p:nvSpPr>
          <p:cNvPr id="5120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2BBE50AF-51DC-474B-9FC4-B48C857E64FD}" type="slidenum">
              <a:rPr lang="en-US" altLang="cs-CZ" sz="1400" b="1">
                <a:solidFill>
                  <a:srgbClr val="FFFFFF"/>
                </a:solidFill>
              </a:rPr>
              <a:pPr algn="ctr" eaLnBrk="1" hangingPunct="1">
                <a:spcBef>
                  <a:spcPct val="0"/>
                </a:spcBef>
                <a:buClrTx/>
                <a:buFontTx/>
                <a:buNone/>
              </a:pPr>
              <a:t>22</a:t>
            </a:fld>
            <a:endParaRPr lang="en-US" altLang="cs-CZ" sz="1400" b="1">
              <a:solidFill>
                <a:srgbClr val="FFFFFF"/>
              </a:solidFill>
            </a:endParaRPr>
          </a:p>
        </p:txBody>
      </p:sp>
      <p:sp>
        <p:nvSpPr>
          <p:cNvPr id="51205"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72A0180F-FDFB-49E4-A984-7527CFD5F730}" type="slidenum">
              <a:rPr lang="en-US" altLang="cs-CZ"/>
              <a:pPr/>
              <a:t>22</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2"/>
          <p:cNvSpPr txBox="1">
            <a:spLocks noChangeArrowheads="1"/>
          </p:cNvSpPr>
          <p:nvPr/>
        </p:nvSpPr>
        <p:spPr bwMode="auto">
          <a:xfrm>
            <a:off x="685800" y="1196975"/>
            <a:ext cx="7443788" cy="505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spcBef>
                <a:spcPct val="0"/>
              </a:spcBef>
              <a:spcAft>
                <a:spcPts val="1775"/>
              </a:spcAft>
              <a:buClrTx/>
              <a:buFontTx/>
              <a:buNone/>
            </a:pPr>
            <a:r>
              <a:rPr lang="cs-CZ" altLang="cs-CZ" sz="1700">
                <a:latin typeface="Arial Unicode MS" charset="0"/>
              </a:rPr>
              <a:t>Odstoupit od smlouvy lze v případech stanovených zákonem nebo smlouvou.</a:t>
            </a:r>
          </a:p>
          <a:p>
            <a:pPr algn="just" eaLnBrk="1" hangingPunct="1">
              <a:spcBef>
                <a:spcPct val="0"/>
              </a:spcBef>
              <a:spcAft>
                <a:spcPts val="1775"/>
              </a:spcAft>
              <a:buClrTx/>
              <a:buFontTx/>
              <a:buNone/>
            </a:pPr>
            <a:r>
              <a:rPr lang="cs-CZ" altLang="cs-CZ" sz="1700">
                <a:latin typeface="Arial Unicode MS" charset="0"/>
              </a:rPr>
              <a:t>§ 2002 OZ stanoví, pokud poruší strana smlouvu podstatným způsobem, může druhá strana bez zbytečného odkladu od smlouvy odstoupit. </a:t>
            </a:r>
          </a:p>
          <a:p>
            <a:pPr algn="just" eaLnBrk="1" hangingPunct="1">
              <a:spcBef>
                <a:spcPct val="0"/>
              </a:spcBef>
              <a:spcAft>
                <a:spcPts val="1775"/>
              </a:spcAft>
              <a:buClrTx/>
              <a:buFontTx/>
              <a:buNone/>
            </a:pPr>
            <a:r>
              <a:rPr lang="cs-CZ" altLang="cs-CZ" sz="1700">
                <a:latin typeface="Arial Unicode MS" charset="0"/>
              </a:rPr>
              <a:t>Podstatné je takové porušení povinnosti, o němž strana porušující smlouvu již při uzavření smlouvy věděla nebo musela vědět, že by druhá strana smlouvu neuzavřela, pokud by toto porušení předvídala; v ostatních případech se má za to, že porušení podstatné není. </a:t>
            </a:r>
          </a:p>
          <a:p>
            <a:pPr algn="just" eaLnBrk="1" hangingPunct="1">
              <a:spcBef>
                <a:spcPct val="0"/>
              </a:spcBef>
              <a:spcAft>
                <a:spcPts val="1775"/>
              </a:spcAft>
              <a:buClrTx/>
              <a:buFontTx/>
              <a:buNone/>
            </a:pPr>
            <a:r>
              <a:rPr lang="cs-CZ" altLang="cs-CZ" sz="1700">
                <a:latin typeface="Arial Unicode MS" charset="0"/>
              </a:rPr>
              <a:t>Strana může od smlouvy odstoupit bez zbytečného odkladu poté, co z chování druhé strany nepochybně vyplyne, že poruší smlouvu podstatným způsobem, a nedá-li na výzvu oprávněné strany přiměřenou jistotu.</a:t>
            </a:r>
          </a:p>
          <a:p>
            <a:pPr algn="just" eaLnBrk="1" hangingPunct="1">
              <a:spcBef>
                <a:spcPct val="0"/>
              </a:spcBef>
              <a:spcAft>
                <a:spcPts val="1775"/>
              </a:spcAft>
              <a:buClrTx/>
              <a:buFontTx/>
              <a:buNone/>
            </a:pPr>
            <a:r>
              <a:rPr lang="cs-CZ" altLang="cs-CZ" sz="1700">
                <a:latin typeface="Arial Unicode MS" charset="0"/>
              </a:rPr>
              <a:t>Smlouva může umožnit odstoupení i pro nepodstatné porušení povinnosti a nebo za zaplacení odstupného.</a:t>
            </a:r>
          </a:p>
          <a:p>
            <a:pPr algn="just" eaLnBrk="1" hangingPunct="1">
              <a:spcBef>
                <a:spcPct val="0"/>
              </a:spcBef>
              <a:spcAft>
                <a:spcPts val="1775"/>
              </a:spcAft>
              <a:buClrTx/>
              <a:buFontTx/>
              <a:buNone/>
            </a:pPr>
            <a:r>
              <a:rPr lang="cs-CZ" altLang="cs-CZ" sz="1700">
                <a:latin typeface="Arial Unicode MS" charset="0"/>
              </a:rPr>
              <a:t>Strana, která odpovídá za důvody, jenž způsobily odstoupení od smlouvy je povinna k náhradě škody, pokud nebylo sjednáno odstupné, jenž nahrazuje škodu.</a:t>
            </a:r>
          </a:p>
          <a:p>
            <a:pPr algn="just" eaLnBrk="1" hangingPunct="1">
              <a:spcBef>
                <a:spcPct val="0"/>
              </a:spcBef>
              <a:spcAft>
                <a:spcPts val="1775"/>
              </a:spcAft>
              <a:buClrTx/>
              <a:buFontTx/>
              <a:buNone/>
            </a:pPr>
            <a:endParaRPr lang="cs-CZ" altLang="cs-CZ" sz="1600">
              <a:latin typeface="Arial Unicode MS" charset="0"/>
            </a:endParaRPr>
          </a:p>
          <a:p>
            <a:pPr algn="just" eaLnBrk="1" hangingPunct="1">
              <a:spcBef>
                <a:spcPct val="0"/>
              </a:spcBef>
              <a:spcAft>
                <a:spcPts val="1775"/>
              </a:spcAft>
              <a:buClrTx/>
              <a:buFontTx/>
              <a:buNone/>
            </a:pPr>
            <a:endParaRPr lang="cs-CZ" altLang="cs-CZ" sz="1600">
              <a:latin typeface="Arial Unicode MS" charset="0"/>
            </a:endParaRPr>
          </a:p>
        </p:txBody>
      </p:sp>
      <p:sp>
        <p:nvSpPr>
          <p:cNvPr id="5325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5E4B28F7-5872-4EE3-8447-A87D91581D2E}" type="slidenum">
              <a:rPr lang="en-US" altLang="cs-CZ" sz="1400" b="1">
                <a:solidFill>
                  <a:srgbClr val="FFFFFF"/>
                </a:solidFill>
              </a:rPr>
              <a:pPr algn="ctr" eaLnBrk="1" hangingPunct="1">
                <a:spcBef>
                  <a:spcPct val="0"/>
                </a:spcBef>
                <a:buClrTx/>
                <a:buFontTx/>
                <a:buNone/>
              </a:pPr>
              <a:t>23</a:t>
            </a:fld>
            <a:endParaRPr lang="en-US" altLang="cs-CZ" sz="1400" b="1">
              <a:solidFill>
                <a:srgbClr val="FFFFFF"/>
              </a:solidFill>
            </a:endParaRPr>
          </a:p>
        </p:txBody>
      </p:sp>
      <p:sp>
        <p:nvSpPr>
          <p:cNvPr id="53253"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81CF3381-B045-4F3E-9FC2-0CD0EC6D6A0D}" type="slidenum">
              <a:rPr lang="en-US" altLang="cs-CZ"/>
              <a:pPr/>
              <a:t>23</a:t>
            </a:fld>
            <a:endParaRPr lang="en-US" altLang="cs-CZ"/>
          </a:p>
        </p:txBody>
      </p:sp>
      <p:sp>
        <p:nvSpPr>
          <p:cNvPr id="6" name="Text Box 1"/>
          <p:cNvSpPr txBox="1">
            <a:spLocks noChangeArrowheads="1"/>
          </p:cNvSpPr>
          <p:nvPr/>
        </p:nvSpPr>
        <p:spPr bwMode="auto">
          <a:xfrm>
            <a:off x="685801" y="188913"/>
            <a:ext cx="3094112" cy="711200"/>
          </a:xfrm>
          <a:prstGeom prst="rect">
            <a:avLst/>
          </a:prstGeom>
          <a:noFill/>
          <a:ln w="9525" cap="flat">
            <a:noFill/>
            <a:round/>
            <a:headEnd/>
            <a:tailEnd/>
          </a:ln>
          <a:effectLst/>
        </p:spPr>
        <p:txBody>
          <a:bodyPr lIns="0" tIns="0" rIns="0" bIns="0" anchor="ctr" anchorCtr="1"/>
          <a:lstStyle/>
          <a:p>
            <a:pPr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dirty="0">
                <a:effectLst>
                  <a:outerShdw blurRad="38100" dist="38100" dir="2700000" algn="tl">
                    <a:srgbClr val="C0C0C0"/>
                  </a:outerShdw>
                </a:effectLst>
                <a:latin typeface="Arial Unicode MS" charset="0"/>
              </a:rPr>
              <a:t>Zánik smlouvy</a:t>
            </a:r>
            <a:endParaRPr lang="en-GB" sz="2400" b="1" u="sng" dirty="0">
              <a:effectLst>
                <a:outerShdw blurRad="38100" dist="38100" dir="2700000" algn="tl">
                  <a:srgbClr val="C0C0C0"/>
                </a:outerShdw>
              </a:effectLst>
              <a:latin typeface="Arial Unicode MS"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ext Box 1"/>
          <p:cNvSpPr txBox="1">
            <a:spLocks noChangeArrowheads="1"/>
          </p:cNvSpPr>
          <p:nvPr/>
        </p:nvSpPr>
        <p:spPr bwMode="auto">
          <a:xfrm>
            <a:off x="684213" y="188913"/>
            <a:ext cx="2951683" cy="711200"/>
          </a:xfrm>
          <a:prstGeom prst="rect">
            <a:avLst/>
          </a:prstGeom>
          <a:noFill/>
          <a:ln w="9525" cap="flat">
            <a:noFill/>
            <a:round/>
            <a:headEnd/>
            <a:tailEnd/>
          </a:ln>
          <a:effectLst/>
        </p:spPr>
        <p:txBody>
          <a:bodyPr lIns="0" tIns="0" rIns="0" bIns="0" anchor="ctr" anchorCtr="1"/>
          <a:lstStyle/>
          <a:p>
            <a:pPr algn="ctr"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dirty="0">
                <a:effectLst>
                  <a:outerShdw blurRad="38100" dist="38100" dir="2700000" algn="tl">
                    <a:srgbClr val="C0C0C0"/>
                  </a:outerShdw>
                </a:effectLst>
                <a:latin typeface="Arial Unicode MS" charset="0"/>
              </a:rPr>
              <a:t>P</a:t>
            </a:r>
            <a:r>
              <a:rPr lang="en-GB" sz="2400" b="1" u="sng" dirty="0" err="1">
                <a:effectLst>
                  <a:outerShdw blurRad="38100" dist="38100" dir="2700000" algn="tl">
                    <a:srgbClr val="C0C0C0"/>
                  </a:outerShdw>
                </a:effectLst>
                <a:latin typeface="Arial Unicode MS" charset="0"/>
              </a:rPr>
              <a:t>romlčení</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práva</a:t>
            </a:r>
            <a:endParaRPr lang="en-GB" sz="2400" b="1" u="sng" dirty="0">
              <a:effectLst>
                <a:outerShdw blurRad="38100" dist="38100" dir="2700000" algn="tl">
                  <a:srgbClr val="C0C0C0"/>
                </a:outerShdw>
              </a:effectLst>
              <a:latin typeface="Arial Unicode MS" charset="0"/>
            </a:endParaRPr>
          </a:p>
        </p:txBody>
      </p:sp>
      <p:sp>
        <p:nvSpPr>
          <p:cNvPr id="55299" name="Text Box 2"/>
          <p:cNvSpPr txBox="1">
            <a:spLocks noChangeArrowheads="1"/>
          </p:cNvSpPr>
          <p:nvPr/>
        </p:nvSpPr>
        <p:spPr bwMode="auto">
          <a:xfrm>
            <a:off x="684213" y="1484313"/>
            <a:ext cx="7704137" cy="411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115000"/>
              </a:lnSpc>
              <a:spcBef>
                <a:spcPct val="0"/>
              </a:spcBef>
              <a:spcAft>
                <a:spcPts val="1775"/>
              </a:spcAft>
              <a:buClrTx/>
              <a:buFontTx/>
              <a:buNone/>
            </a:pPr>
            <a:r>
              <a:rPr lang="cs-CZ" altLang="cs-CZ" sz="2000">
                <a:latin typeface="Arial Unicode MS" charset="0"/>
              </a:rPr>
              <a:t>Nebylo-li právo vykonáno v promlčecí lhůtě, promlčí se a dlužník není povinen plnit. Plnil-li však dlužník po uplynutí promlčecí lhůty, nemůže požadovat vrácení toho, co plnil</a:t>
            </a:r>
          </a:p>
          <a:p>
            <a:pPr algn="just" eaLnBrk="1" hangingPunct="1">
              <a:lnSpc>
                <a:spcPct val="115000"/>
              </a:lnSpc>
              <a:spcBef>
                <a:spcPct val="0"/>
              </a:spcBef>
              <a:spcAft>
                <a:spcPts val="1775"/>
              </a:spcAft>
              <a:buClrTx/>
              <a:buFontTx/>
              <a:buNone/>
            </a:pPr>
            <a:r>
              <a:rPr lang="cs-CZ" altLang="cs-CZ" sz="2000">
                <a:latin typeface="Arial Unicode MS" charset="0"/>
              </a:rPr>
              <a:t>Jedná-li se o právo vymahatelné u orgánu veřejné moci, počne promlčecí lhůta běžet ode dne, kdy právo mohlo být uplatněno poprvé.</a:t>
            </a:r>
          </a:p>
          <a:p>
            <a:pPr algn="just" eaLnBrk="1" hangingPunct="1">
              <a:lnSpc>
                <a:spcPct val="115000"/>
              </a:lnSpc>
              <a:spcBef>
                <a:spcPct val="0"/>
              </a:spcBef>
              <a:spcAft>
                <a:spcPts val="1775"/>
              </a:spcAft>
              <a:buClrTx/>
              <a:buFontTx/>
              <a:buNone/>
            </a:pPr>
            <a:r>
              <a:rPr lang="cs-CZ" altLang="cs-CZ" sz="2000">
                <a:latin typeface="Arial Unicode MS" charset="0"/>
              </a:rPr>
              <a:t>Právo může být uplatněno poprvé, pokud se oprávněná osoba dozvěděla o okolnostech rozhodných pro počátek běhu promlčecí lhůty, anebo kdy se o nich dozvědět měla a mohla.</a:t>
            </a:r>
          </a:p>
        </p:txBody>
      </p:sp>
      <p:sp>
        <p:nvSpPr>
          <p:cNvPr id="55300"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DFC914FE-F018-464D-B305-B873F2E88B32}" type="slidenum">
              <a:rPr lang="en-US" altLang="cs-CZ" sz="1400" b="1">
                <a:solidFill>
                  <a:srgbClr val="FFFFFF"/>
                </a:solidFill>
              </a:rPr>
              <a:pPr algn="ctr" eaLnBrk="1" hangingPunct="1">
                <a:spcBef>
                  <a:spcPct val="0"/>
                </a:spcBef>
                <a:buClrTx/>
                <a:buFontTx/>
                <a:buNone/>
              </a:pPr>
              <a:t>24</a:t>
            </a:fld>
            <a:endParaRPr lang="en-US" altLang="cs-CZ" sz="1400" b="1">
              <a:solidFill>
                <a:srgbClr val="FFFFFF"/>
              </a:solidFill>
            </a:endParaRPr>
          </a:p>
        </p:txBody>
      </p:sp>
      <p:sp>
        <p:nvSpPr>
          <p:cNvPr id="55301"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3097F1B2-8658-4B03-9180-87B8FCD21F67}" type="slidenum">
              <a:rPr lang="en-US" altLang="cs-CZ"/>
              <a:pPr/>
              <a:t>24</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ext Box 1"/>
          <p:cNvSpPr txBox="1">
            <a:spLocks noChangeArrowheads="1"/>
          </p:cNvSpPr>
          <p:nvPr/>
        </p:nvSpPr>
        <p:spPr bwMode="auto">
          <a:xfrm>
            <a:off x="395536" y="188913"/>
            <a:ext cx="5184626" cy="711200"/>
          </a:xfrm>
          <a:prstGeom prst="rect">
            <a:avLst/>
          </a:prstGeom>
          <a:noFill/>
          <a:ln w="9525" cap="flat">
            <a:noFill/>
            <a:round/>
            <a:headEnd/>
            <a:tailEnd/>
          </a:ln>
          <a:effectLst/>
        </p:spPr>
        <p:txBody>
          <a:bodyPr lIns="0" tIns="0" rIns="0" bIns="0" anchor="ctr" anchorCtr="1"/>
          <a:lstStyle/>
          <a:p>
            <a:pPr algn="ctr"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a:effectLst>
                  <a:outerShdw blurRad="38100" dist="38100" dir="2700000" algn="tl">
                    <a:srgbClr val="C0C0C0"/>
                  </a:outerShdw>
                </a:effectLst>
                <a:latin typeface="Arial Unicode MS" charset="0"/>
              </a:rPr>
              <a:t>Počátek běhu promlčecí lhůty</a:t>
            </a:r>
          </a:p>
        </p:txBody>
      </p:sp>
      <p:sp>
        <p:nvSpPr>
          <p:cNvPr id="57347" name="Text Box 2"/>
          <p:cNvSpPr txBox="1">
            <a:spLocks noChangeArrowheads="1"/>
          </p:cNvSpPr>
          <p:nvPr/>
        </p:nvSpPr>
        <p:spPr bwMode="auto">
          <a:xfrm>
            <a:off x="251520" y="908050"/>
            <a:ext cx="7788275"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320675" indent="-317500">
              <a:spcBef>
                <a:spcPts val="600"/>
              </a:spcBef>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9pPr>
          </a:lstStyle>
          <a:p>
            <a:pPr algn="just" eaLnBrk="1" hangingPunct="1">
              <a:spcBef>
                <a:spcPct val="0"/>
              </a:spcBef>
              <a:spcAft>
                <a:spcPts val="1425"/>
              </a:spcAft>
              <a:buClrTx/>
              <a:buFontTx/>
              <a:buNone/>
            </a:pPr>
            <a:r>
              <a:rPr lang="cs-CZ" altLang="cs-CZ" sz="2000" dirty="0">
                <a:latin typeface="Times New Roman" pitchFamily="16" charset="0"/>
              </a:rPr>
              <a:t>	</a:t>
            </a:r>
            <a:r>
              <a:rPr lang="cs-CZ" altLang="cs-CZ" sz="1800" dirty="0">
                <a:latin typeface="Times New Roman" pitchFamily="16" charset="0"/>
              </a:rPr>
              <a:t>Okolnosti rozhodné pro počátek běhu promlčecí lhůty u práva na náhradu škody zahrnují vědomost o škodě a osobě povinné k její náhradě. To platí obdobně i pro odčinění újmy.</a:t>
            </a:r>
          </a:p>
          <a:p>
            <a:pPr algn="just" eaLnBrk="1" hangingPunct="1">
              <a:spcBef>
                <a:spcPct val="0"/>
              </a:spcBef>
              <a:spcAft>
                <a:spcPts val="1425"/>
              </a:spcAft>
              <a:buClrTx/>
              <a:buFontTx/>
              <a:buNone/>
            </a:pPr>
            <a:r>
              <a:rPr lang="cs-CZ" altLang="cs-CZ" sz="1800" dirty="0">
                <a:latin typeface="Times New Roman" pitchFamily="16" charset="0"/>
              </a:rPr>
              <a:t>	Okolnosti rozhodné pro počátek běhu promlčecí lhůty u práva na vydání bezdůvodného obohacení zahrnují vědomost, že k bezdůvodnému obohacení došlo, a o osobě povinné k jeho vydání.</a:t>
            </a:r>
          </a:p>
          <a:p>
            <a:pPr algn="just" eaLnBrk="1" hangingPunct="1">
              <a:spcBef>
                <a:spcPct val="0"/>
              </a:spcBef>
              <a:spcAft>
                <a:spcPts val="1425"/>
              </a:spcAft>
              <a:buClrTx/>
              <a:buFontTx/>
              <a:buNone/>
            </a:pPr>
            <a:r>
              <a:rPr lang="cs-CZ" altLang="cs-CZ" sz="1800" dirty="0">
                <a:latin typeface="Times New Roman" pitchFamily="16" charset="0"/>
              </a:rPr>
              <a:t>	U práva na pojistné plnění počne promlčecí lhůta běžet za jeden rok od pojistné události. To platí i v případě, kdy poškozenému vzniklo přímé právo na pojistné plnění vůči pojistiteli, nebo v případě, kdy pojištěný uplatňuje vůči pojistiteli úhradu toho, co poškozenému poskytl při plnění povinnosti nahradit škodu nebo jinou újmu.</a:t>
            </a:r>
          </a:p>
          <a:p>
            <a:pPr algn="just" eaLnBrk="1" hangingPunct="1">
              <a:spcBef>
                <a:spcPct val="0"/>
              </a:spcBef>
              <a:spcAft>
                <a:spcPts val="1425"/>
              </a:spcAft>
              <a:buClrTx/>
              <a:buFontTx/>
              <a:buNone/>
            </a:pPr>
            <a:r>
              <a:rPr lang="cs-CZ" altLang="cs-CZ" sz="1800" dirty="0">
                <a:latin typeface="Times New Roman" pitchFamily="16" charset="0"/>
              </a:rPr>
              <a:t>	U práva vzniklého z celkového zničení nebo ztráty dopravované věci počne promlčecí lhůta běžet ode dne, kdy zásilka měla být příjemci doručena. Byla-li však dopravovaná věc jen poškozena nebo byla-li doručena opožděně, počne promlčecí lhůta běžet ode dne doručení zásilky.</a:t>
            </a:r>
          </a:p>
          <a:p>
            <a:pPr algn="just" eaLnBrk="1" hangingPunct="1">
              <a:spcBef>
                <a:spcPct val="0"/>
              </a:spcBef>
              <a:spcAft>
                <a:spcPts val="1425"/>
              </a:spcAft>
              <a:buClrTx/>
              <a:buFontTx/>
              <a:buNone/>
            </a:pPr>
            <a:r>
              <a:rPr lang="cs-CZ" altLang="cs-CZ" sz="1800" dirty="0">
                <a:latin typeface="Times New Roman" pitchFamily="16" charset="0"/>
              </a:rPr>
              <a:t>	U práva, které musí být uplatněno nejprve u příslušné osoby, počne promlčecí lhůta běžet ode dne, kdy u ní bylo právo takto uplatněno.</a:t>
            </a:r>
          </a:p>
          <a:p>
            <a:pPr algn="just" eaLnBrk="1" hangingPunct="1">
              <a:lnSpc>
                <a:spcPct val="64000"/>
              </a:lnSpc>
              <a:spcBef>
                <a:spcPct val="0"/>
              </a:spcBef>
              <a:spcAft>
                <a:spcPts val="1425"/>
              </a:spcAft>
              <a:buClrTx/>
              <a:buFontTx/>
              <a:buNone/>
            </a:pPr>
            <a:endParaRPr lang="cs-CZ" altLang="cs-CZ" sz="1800" dirty="0">
              <a:latin typeface="Times New Roman" pitchFamily="16" charset="0"/>
            </a:endParaRPr>
          </a:p>
        </p:txBody>
      </p:sp>
      <p:sp>
        <p:nvSpPr>
          <p:cNvPr id="57348"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4F9897C7-8C8F-48E3-8680-5E287B9F109A}" type="slidenum">
              <a:rPr lang="en-US" altLang="cs-CZ" sz="1400" b="1">
                <a:solidFill>
                  <a:srgbClr val="FFFFFF"/>
                </a:solidFill>
              </a:rPr>
              <a:pPr algn="ctr" eaLnBrk="1" hangingPunct="1">
                <a:spcBef>
                  <a:spcPct val="0"/>
                </a:spcBef>
                <a:buClrTx/>
                <a:buFontTx/>
                <a:buNone/>
              </a:pPr>
              <a:t>25</a:t>
            </a:fld>
            <a:endParaRPr lang="en-US" altLang="cs-CZ" sz="1400" b="1">
              <a:solidFill>
                <a:srgbClr val="FFFFFF"/>
              </a:solidFill>
            </a:endParaRPr>
          </a:p>
        </p:txBody>
      </p:sp>
      <p:sp>
        <p:nvSpPr>
          <p:cNvPr id="57349"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4014DC6F-0BD9-4D32-B848-F45100B4D7AA}" type="slidenum">
              <a:rPr lang="en-US" altLang="cs-CZ"/>
              <a:pPr/>
              <a:t>25</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ext Box 1"/>
          <p:cNvSpPr txBox="1">
            <a:spLocks noChangeArrowheads="1"/>
          </p:cNvSpPr>
          <p:nvPr/>
        </p:nvSpPr>
        <p:spPr bwMode="auto">
          <a:xfrm>
            <a:off x="755651" y="260648"/>
            <a:ext cx="2736230" cy="711200"/>
          </a:xfrm>
          <a:prstGeom prst="rect">
            <a:avLst/>
          </a:prstGeom>
          <a:noFill/>
          <a:ln w="9525" cap="flat">
            <a:noFill/>
            <a:round/>
            <a:headEnd/>
            <a:tailEnd/>
          </a:ln>
          <a:effectLst/>
        </p:spPr>
        <p:txBody>
          <a:bodyPr lIns="0" tIns="0" rIns="0" bIns="0" anchor="ctr" anchorCtr="1"/>
          <a:lstStyle/>
          <a:p>
            <a:pPr algn="ctr"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a:effectLst>
                  <a:outerShdw blurRad="38100" dist="38100" dir="2700000" algn="tl">
                    <a:srgbClr val="C0C0C0"/>
                  </a:outerShdw>
                </a:effectLst>
                <a:latin typeface="Arial Unicode MS" charset="0"/>
              </a:rPr>
              <a:t>Promlčení práva</a:t>
            </a:r>
          </a:p>
        </p:txBody>
      </p:sp>
      <p:sp>
        <p:nvSpPr>
          <p:cNvPr id="59395" name="Text Box 2"/>
          <p:cNvSpPr txBox="1">
            <a:spLocks noChangeArrowheads="1"/>
          </p:cNvSpPr>
          <p:nvPr/>
        </p:nvSpPr>
        <p:spPr bwMode="auto">
          <a:xfrm>
            <a:off x="684213" y="908050"/>
            <a:ext cx="7788275" cy="532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320675" indent="-317500">
              <a:spcBef>
                <a:spcPts val="600"/>
              </a:spcBef>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9pPr>
          </a:lstStyle>
          <a:p>
            <a:pPr algn="just" eaLnBrk="1" hangingPunct="1">
              <a:spcBef>
                <a:spcPct val="0"/>
              </a:spcBef>
              <a:spcAft>
                <a:spcPts val="1425"/>
              </a:spcAft>
              <a:buClrTx/>
              <a:buFontTx/>
              <a:buNone/>
            </a:pPr>
            <a:r>
              <a:rPr lang="en-GB" altLang="cs-CZ" sz="1900">
                <a:latin typeface="Times New Roman" pitchFamily="16" charset="0"/>
              </a:rPr>
              <a:t>	Promlčecí lhůta trvá tři roky</a:t>
            </a:r>
          </a:p>
          <a:p>
            <a:pPr algn="just" eaLnBrk="1" hangingPunct="1">
              <a:spcBef>
                <a:spcPct val="0"/>
              </a:spcBef>
              <a:spcAft>
                <a:spcPts val="1425"/>
              </a:spcAft>
              <a:buClrTx/>
              <a:buFontTx/>
              <a:buNone/>
            </a:pPr>
            <a:r>
              <a:rPr lang="en-GB" altLang="cs-CZ" sz="1900">
                <a:latin typeface="Times New Roman" pitchFamily="16" charset="0"/>
              </a:rPr>
              <a:t>	Bylo-li do veřejného seznamu zapsáno právo, které může být vykonáváno nepřetržitě nebo opakovaně, promlčí se, pokud není vykonáváno po dobu deseti let. Brání-li osoba zavázaná z věcného břemene výkonu práva, promlčí se věcné břemeno, pokud oprávněná osoba neuplatní své právo do tří let.</a:t>
            </a:r>
          </a:p>
          <a:p>
            <a:pPr algn="just" eaLnBrk="1" hangingPunct="1">
              <a:spcBef>
                <a:spcPct val="0"/>
              </a:spcBef>
              <a:spcAft>
                <a:spcPts val="1425"/>
              </a:spcAft>
              <a:buClrTx/>
              <a:buFontTx/>
              <a:buNone/>
            </a:pPr>
            <a:r>
              <a:rPr lang="en-GB" altLang="cs-CZ" sz="1900">
                <a:latin typeface="Times New Roman" pitchFamily="16" charset="0"/>
              </a:rPr>
              <a:t> 	Právo na pojistné plnění z pojištění odpovědnosti se promlčí nejpozději promlčením práva na náhradu škody nebo újmy, na kterou se pojištění vztahuje.</a:t>
            </a:r>
          </a:p>
          <a:p>
            <a:pPr algn="just" eaLnBrk="1" hangingPunct="1">
              <a:spcBef>
                <a:spcPct val="0"/>
              </a:spcBef>
              <a:spcAft>
                <a:spcPts val="1425"/>
              </a:spcAft>
              <a:buClrTx/>
              <a:buFontTx/>
              <a:buNone/>
            </a:pPr>
            <a:r>
              <a:rPr lang="en-GB" altLang="cs-CZ" sz="1900">
                <a:latin typeface="Times New Roman" pitchFamily="16" charset="0"/>
              </a:rPr>
              <a:t>	Právo na náhradu škody nebo jiné újmy se promlčí nejpozději za deset let ode dne, kdy škoda nebo újma vznikla. Pro právo vzniklé z újmy na svobodě, životě nebo na zdraví toto neplatí</a:t>
            </a:r>
          </a:p>
          <a:p>
            <a:pPr algn="just" eaLnBrk="1" hangingPunct="1">
              <a:spcBef>
                <a:spcPct val="0"/>
              </a:spcBef>
              <a:spcAft>
                <a:spcPts val="1425"/>
              </a:spcAft>
              <a:buClrTx/>
              <a:buFontTx/>
              <a:buNone/>
            </a:pPr>
            <a:r>
              <a:rPr lang="en-GB" altLang="cs-CZ" sz="1900">
                <a:latin typeface="Times New Roman" pitchFamily="16" charset="0"/>
              </a:rPr>
              <a:t>	Právo na vydání bezdůvodného obohacení se promlčí nejpozději za deset let ode dne, kdy k bezdůvodnému obohacení došlo. Bylo-li bezdůvodné obohacení nabyto úmyslně, promlčí se právo na jeho vydání nejpozději za patnáct let ode dne, kdy k bezdůvodnému obohacení došlo.</a:t>
            </a:r>
          </a:p>
          <a:p>
            <a:pPr algn="just" eaLnBrk="1" hangingPunct="1">
              <a:lnSpc>
                <a:spcPct val="64000"/>
              </a:lnSpc>
              <a:spcBef>
                <a:spcPct val="0"/>
              </a:spcBef>
              <a:spcAft>
                <a:spcPts val="1425"/>
              </a:spcAft>
              <a:buClrTx/>
              <a:buFontTx/>
              <a:buNone/>
            </a:pPr>
            <a:endParaRPr lang="en-GB" altLang="cs-CZ" sz="1900">
              <a:latin typeface="Times New Roman" pitchFamily="16" charset="0"/>
            </a:endParaRPr>
          </a:p>
          <a:p>
            <a:pPr algn="just" eaLnBrk="1" hangingPunct="1">
              <a:lnSpc>
                <a:spcPct val="64000"/>
              </a:lnSpc>
              <a:spcBef>
                <a:spcPct val="0"/>
              </a:spcBef>
              <a:spcAft>
                <a:spcPts val="1425"/>
              </a:spcAft>
              <a:buClrTx/>
              <a:buFontTx/>
              <a:buNone/>
            </a:pPr>
            <a:endParaRPr lang="en-GB" altLang="cs-CZ" sz="1900">
              <a:latin typeface="Times New Roman" pitchFamily="16" charset="0"/>
            </a:endParaRPr>
          </a:p>
        </p:txBody>
      </p:sp>
      <p:sp>
        <p:nvSpPr>
          <p:cNvPr id="5939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6C6A3805-750C-43B5-9FEB-7520D34FEBCD}" type="slidenum">
              <a:rPr lang="en-US" altLang="cs-CZ" sz="1400" b="1">
                <a:solidFill>
                  <a:srgbClr val="FFFFFF"/>
                </a:solidFill>
              </a:rPr>
              <a:pPr algn="ctr" eaLnBrk="1" hangingPunct="1">
                <a:spcBef>
                  <a:spcPct val="0"/>
                </a:spcBef>
                <a:buClrTx/>
                <a:buFontTx/>
                <a:buNone/>
              </a:pPr>
              <a:t>26</a:t>
            </a:fld>
            <a:endParaRPr lang="en-US" altLang="cs-CZ" sz="1400" b="1">
              <a:solidFill>
                <a:srgbClr val="FFFFFF"/>
              </a:solidFill>
            </a:endParaRPr>
          </a:p>
        </p:txBody>
      </p:sp>
      <p:sp>
        <p:nvSpPr>
          <p:cNvPr id="59397"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90B50D83-BB0B-4FAE-A02A-4B27A96EB0EB}" type="slidenum">
              <a:rPr lang="en-US" altLang="cs-CZ"/>
              <a:pPr/>
              <a:t>26</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ext Box 1"/>
          <p:cNvSpPr txBox="1">
            <a:spLocks noChangeArrowheads="1"/>
          </p:cNvSpPr>
          <p:nvPr/>
        </p:nvSpPr>
        <p:spPr bwMode="auto">
          <a:xfrm>
            <a:off x="755651" y="260648"/>
            <a:ext cx="2880246" cy="711200"/>
          </a:xfrm>
          <a:prstGeom prst="rect">
            <a:avLst/>
          </a:prstGeom>
          <a:noFill/>
          <a:ln w="9525" cap="flat">
            <a:noFill/>
            <a:round/>
            <a:headEnd/>
            <a:tailEnd/>
          </a:ln>
          <a:effectLst/>
        </p:spPr>
        <p:txBody>
          <a:bodyPr lIns="0" tIns="0" rIns="0" bIns="0" anchor="ctr" anchorCtr="1"/>
          <a:lstStyle/>
          <a:p>
            <a:pPr algn="ctr"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a:effectLst>
                  <a:outerShdw blurRad="38100" dist="38100" dir="2700000" algn="tl">
                    <a:srgbClr val="C0C0C0"/>
                  </a:outerShdw>
                </a:effectLst>
                <a:latin typeface="Arial Unicode MS" charset="0"/>
              </a:rPr>
              <a:t>Promlčení práva</a:t>
            </a:r>
          </a:p>
        </p:txBody>
      </p:sp>
      <p:sp>
        <p:nvSpPr>
          <p:cNvPr id="61443" name="Text Box 2"/>
          <p:cNvSpPr txBox="1">
            <a:spLocks noChangeArrowheads="1"/>
          </p:cNvSpPr>
          <p:nvPr/>
        </p:nvSpPr>
        <p:spPr bwMode="auto">
          <a:xfrm>
            <a:off x="251520" y="908050"/>
            <a:ext cx="7788275" cy="532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320675" indent="-317500">
              <a:spcBef>
                <a:spcPts val="600"/>
              </a:spcBef>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320675" algn="l"/>
                <a:tab pos="760413" algn="l"/>
                <a:tab pos="1209675" algn="l"/>
                <a:tab pos="1658938" algn="l"/>
                <a:tab pos="2108200" algn="l"/>
                <a:tab pos="2557463" algn="l"/>
                <a:tab pos="3006725" algn="l"/>
                <a:tab pos="3455988" algn="l"/>
                <a:tab pos="3905250" algn="l"/>
                <a:tab pos="4354513" algn="l"/>
                <a:tab pos="4803775" algn="l"/>
                <a:tab pos="5253038" algn="l"/>
                <a:tab pos="5710238" algn="l"/>
                <a:tab pos="6151563" algn="l"/>
                <a:tab pos="6600825" algn="l"/>
                <a:tab pos="7050088" algn="l"/>
                <a:tab pos="7499350" algn="l"/>
                <a:tab pos="7948613" algn="l"/>
                <a:tab pos="8397875" algn="l"/>
                <a:tab pos="8847138" algn="l"/>
                <a:tab pos="9296400"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9pPr>
          </a:lstStyle>
          <a:p>
            <a:pPr algn="just" eaLnBrk="1" hangingPunct="1">
              <a:spcBef>
                <a:spcPct val="0"/>
              </a:spcBef>
              <a:spcAft>
                <a:spcPts val="1425"/>
              </a:spcAft>
              <a:buClrTx/>
              <a:buFontTx/>
              <a:buNone/>
            </a:pPr>
            <a:r>
              <a:rPr lang="en-GB" altLang="cs-CZ" sz="1900" dirty="0">
                <a:latin typeface="Times New Roman" pitchFamily="16" charset="0"/>
              </a:rPr>
              <a:t>	</a:t>
            </a:r>
            <a:r>
              <a:rPr lang="en-GB" altLang="cs-CZ" sz="1900" dirty="0" err="1">
                <a:latin typeface="Times New Roman" pitchFamily="16" charset="0"/>
              </a:rPr>
              <a:t>Uznal</a:t>
            </a:r>
            <a:r>
              <a:rPr lang="en-GB" altLang="cs-CZ" sz="1900" dirty="0">
                <a:latin typeface="Times New Roman" pitchFamily="16" charset="0"/>
              </a:rPr>
              <a:t>-li </a:t>
            </a:r>
            <a:r>
              <a:rPr lang="en-GB" altLang="cs-CZ" sz="1900" dirty="0" err="1">
                <a:latin typeface="Times New Roman" pitchFamily="16" charset="0"/>
              </a:rPr>
              <a:t>dlužník</a:t>
            </a:r>
            <a:r>
              <a:rPr lang="en-GB" altLang="cs-CZ" sz="1900" dirty="0">
                <a:latin typeface="Times New Roman" pitchFamily="16" charset="0"/>
              </a:rPr>
              <a:t> </a:t>
            </a:r>
            <a:r>
              <a:rPr lang="en-GB" altLang="cs-CZ" sz="1900" dirty="0" err="1">
                <a:latin typeface="Times New Roman" pitchFamily="16" charset="0"/>
              </a:rPr>
              <a:t>svůj</a:t>
            </a:r>
            <a:r>
              <a:rPr lang="en-GB" altLang="cs-CZ" sz="1900" dirty="0">
                <a:latin typeface="Times New Roman" pitchFamily="16" charset="0"/>
              </a:rPr>
              <a:t> </a:t>
            </a:r>
            <a:r>
              <a:rPr lang="en-GB" altLang="cs-CZ" sz="1900" dirty="0" err="1">
                <a:latin typeface="Times New Roman" pitchFamily="16" charset="0"/>
              </a:rPr>
              <a:t>dluh</a:t>
            </a:r>
            <a:r>
              <a:rPr lang="en-GB" altLang="cs-CZ" sz="1900" dirty="0">
                <a:latin typeface="Times New Roman" pitchFamily="16" charset="0"/>
              </a:rPr>
              <a:t>, </a:t>
            </a:r>
            <a:r>
              <a:rPr lang="en-GB" altLang="cs-CZ" sz="1900" dirty="0" err="1">
                <a:latin typeface="Times New Roman" pitchFamily="16" charset="0"/>
              </a:rPr>
              <a:t>promlčí</a:t>
            </a:r>
            <a:r>
              <a:rPr lang="en-GB" altLang="cs-CZ" sz="1900" dirty="0">
                <a:latin typeface="Times New Roman" pitchFamily="16" charset="0"/>
              </a:rPr>
              <a:t> se </a:t>
            </a:r>
            <a:r>
              <a:rPr lang="en-GB" altLang="cs-CZ" sz="1900" dirty="0" err="1">
                <a:latin typeface="Times New Roman" pitchFamily="16" charset="0"/>
              </a:rPr>
              <a:t>právo</a:t>
            </a:r>
            <a:r>
              <a:rPr lang="en-GB" altLang="cs-CZ" sz="1900" dirty="0">
                <a:latin typeface="Times New Roman" pitchFamily="16" charset="0"/>
              </a:rPr>
              <a:t> </a:t>
            </a:r>
            <a:r>
              <a:rPr lang="en-GB" altLang="cs-CZ" sz="1900" dirty="0" err="1">
                <a:latin typeface="Times New Roman" pitchFamily="16" charset="0"/>
              </a:rPr>
              <a:t>za</a:t>
            </a:r>
            <a:r>
              <a:rPr lang="en-GB" altLang="cs-CZ" sz="1900" dirty="0">
                <a:latin typeface="Times New Roman" pitchFamily="16" charset="0"/>
              </a:rPr>
              <a:t> </a:t>
            </a:r>
            <a:r>
              <a:rPr lang="en-GB" altLang="cs-CZ" sz="1900" dirty="0" err="1">
                <a:latin typeface="Times New Roman" pitchFamily="16" charset="0"/>
              </a:rPr>
              <a:t>deset</a:t>
            </a:r>
            <a:r>
              <a:rPr lang="en-GB" altLang="cs-CZ" sz="1900" dirty="0">
                <a:latin typeface="Times New Roman" pitchFamily="16" charset="0"/>
              </a:rPr>
              <a:t> let ode </a:t>
            </a:r>
            <a:r>
              <a:rPr lang="en-GB" altLang="cs-CZ" sz="1900" dirty="0" err="1">
                <a:latin typeface="Times New Roman" pitchFamily="16" charset="0"/>
              </a:rPr>
              <a:t>dne</a:t>
            </a:r>
            <a:r>
              <a:rPr lang="en-GB" altLang="cs-CZ" sz="1900" dirty="0">
                <a:latin typeface="Times New Roman" pitchFamily="16" charset="0"/>
              </a:rPr>
              <a:t>, </a:t>
            </a:r>
            <a:r>
              <a:rPr lang="en-GB" altLang="cs-CZ" sz="1900" dirty="0" err="1">
                <a:latin typeface="Times New Roman" pitchFamily="16" charset="0"/>
              </a:rPr>
              <a:t>kdy</a:t>
            </a:r>
            <a:r>
              <a:rPr lang="en-GB" altLang="cs-CZ" sz="1900" dirty="0">
                <a:latin typeface="Times New Roman" pitchFamily="16" charset="0"/>
              </a:rPr>
              <a:t> k </a:t>
            </a:r>
            <a:r>
              <a:rPr lang="en-GB" altLang="cs-CZ" sz="1900" dirty="0" err="1">
                <a:latin typeface="Times New Roman" pitchFamily="16" charset="0"/>
              </a:rPr>
              <a:t>uznání</a:t>
            </a:r>
            <a:r>
              <a:rPr lang="en-GB" altLang="cs-CZ" sz="1900" dirty="0">
                <a:latin typeface="Times New Roman" pitchFamily="16" charset="0"/>
              </a:rPr>
              <a:t> </a:t>
            </a:r>
            <a:r>
              <a:rPr lang="en-GB" altLang="cs-CZ" sz="1900" dirty="0" err="1">
                <a:latin typeface="Times New Roman" pitchFamily="16" charset="0"/>
              </a:rPr>
              <a:t>dluhu</a:t>
            </a:r>
            <a:r>
              <a:rPr lang="en-GB" altLang="cs-CZ" sz="1900" dirty="0">
                <a:latin typeface="Times New Roman" pitchFamily="16" charset="0"/>
              </a:rPr>
              <a:t> </a:t>
            </a:r>
            <a:r>
              <a:rPr lang="en-GB" altLang="cs-CZ" sz="1900" dirty="0" err="1">
                <a:latin typeface="Times New Roman" pitchFamily="16" charset="0"/>
              </a:rPr>
              <a:t>došlo</a:t>
            </a:r>
            <a:r>
              <a:rPr lang="en-GB" altLang="cs-CZ" sz="1900" dirty="0">
                <a:latin typeface="Times New Roman" pitchFamily="16" charset="0"/>
              </a:rPr>
              <a:t>. </a:t>
            </a:r>
            <a:r>
              <a:rPr lang="en-GB" altLang="cs-CZ" sz="1900" dirty="0" err="1">
                <a:latin typeface="Times New Roman" pitchFamily="16" charset="0"/>
              </a:rPr>
              <a:t>Určí</a:t>
            </a:r>
            <a:r>
              <a:rPr lang="en-GB" altLang="cs-CZ" sz="1900" dirty="0">
                <a:latin typeface="Times New Roman" pitchFamily="16" charset="0"/>
              </a:rPr>
              <a:t>-li </a:t>
            </a:r>
            <a:r>
              <a:rPr lang="en-GB" altLang="cs-CZ" sz="1900" dirty="0" err="1">
                <a:latin typeface="Times New Roman" pitchFamily="16" charset="0"/>
              </a:rPr>
              <a:t>však</a:t>
            </a:r>
            <a:r>
              <a:rPr lang="en-GB" altLang="cs-CZ" sz="1900" dirty="0">
                <a:latin typeface="Times New Roman" pitchFamily="16" charset="0"/>
              </a:rPr>
              <a:t> </a:t>
            </a:r>
            <a:r>
              <a:rPr lang="en-GB" altLang="cs-CZ" sz="1900" dirty="0" err="1">
                <a:latin typeface="Times New Roman" pitchFamily="16" charset="0"/>
              </a:rPr>
              <a:t>dlužník</a:t>
            </a:r>
            <a:r>
              <a:rPr lang="en-GB" altLang="cs-CZ" sz="1900" dirty="0">
                <a:latin typeface="Times New Roman" pitchFamily="16" charset="0"/>
              </a:rPr>
              <a:t> v </a:t>
            </a:r>
            <a:r>
              <a:rPr lang="en-GB" altLang="cs-CZ" sz="1900" dirty="0" err="1">
                <a:latin typeface="Times New Roman" pitchFamily="16" charset="0"/>
              </a:rPr>
              <a:t>uznání</a:t>
            </a:r>
            <a:r>
              <a:rPr lang="en-GB" altLang="cs-CZ" sz="1900" dirty="0">
                <a:latin typeface="Times New Roman" pitchFamily="16" charset="0"/>
              </a:rPr>
              <a:t> </a:t>
            </a:r>
            <a:r>
              <a:rPr lang="en-GB" altLang="cs-CZ" sz="1900" dirty="0" err="1">
                <a:latin typeface="Times New Roman" pitchFamily="16" charset="0"/>
              </a:rPr>
              <a:t>i</a:t>
            </a:r>
            <a:r>
              <a:rPr lang="en-GB" altLang="cs-CZ" sz="1900" dirty="0">
                <a:latin typeface="Times New Roman" pitchFamily="16" charset="0"/>
              </a:rPr>
              <a:t> </a:t>
            </a:r>
            <a:r>
              <a:rPr lang="en-GB" altLang="cs-CZ" sz="1900" dirty="0" err="1">
                <a:latin typeface="Times New Roman" pitchFamily="16" charset="0"/>
              </a:rPr>
              <a:t>dobu</a:t>
            </a:r>
            <a:r>
              <a:rPr lang="en-GB" altLang="cs-CZ" sz="1900" dirty="0">
                <a:latin typeface="Times New Roman" pitchFamily="16" charset="0"/>
              </a:rPr>
              <a:t>, do </a:t>
            </a:r>
            <a:r>
              <a:rPr lang="en-GB" altLang="cs-CZ" sz="1900" dirty="0" err="1">
                <a:latin typeface="Times New Roman" pitchFamily="16" charset="0"/>
              </a:rPr>
              <a:t>které</a:t>
            </a:r>
            <a:r>
              <a:rPr lang="en-GB" altLang="cs-CZ" sz="1900" dirty="0">
                <a:latin typeface="Times New Roman" pitchFamily="16" charset="0"/>
              </a:rPr>
              <a:t> </a:t>
            </a:r>
            <a:r>
              <a:rPr lang="en-GB" altLang="cs-CZ" sz="1900" dirty="0" err="1">
                <a:latin typeface="Times New Roman" pitchFamily="16" charset="0"/>
              </a:rPr>
              <a:t>splní</a:t>
            </a:r>
            <a:r>
              <a:rPr lang="en-GB" altLang="cs-CZ" sz="1900" dirty="0">
                <a:latin typeface="Times New Roman" pitchFamily="16" charset="0"/>
              </a:rPr>
              <a:t>, </a:t>
            </a:r>
            <a:r>
              <a:rPr lang="en-GB" altLang="cs-CZ" sz="1900" dirty="0" err="1">
                <a:latin typeface="Times New Roman" pitchFamily="16" charset="0"/>
              </a:rPr>
              <a:t>promlčí</a:t>
            </a:r>
            <a:r>
              <a:rPr lang="en-GB" altLang="cs-CZ" sz="1900" dirty="0">
                <a:latin typeface="Times New Roman" pitchFamily="16" charset="0"/>
              </a:rPr>
              <a:t> se </a:t>
            </a:r>
            <a:r>
              <a:rPr lang="en-GB" altLang="cs-CZ" sz="1900" dirty="0" err="1">
                <a:latin typeface="Times New Roman" pitchFamily="16" charset="0"/>
              </a:rPr>
              <a:t>právo</a:t>
            </a:r>
            <a:r>
              <a:rPr lang="en-GB" altLang="cs-CZ" sz="1900" dirty="0">
                <a:latin typeface="Times New Roman" pitchFamily="16" charset="0"/>
              </a:rPr>
              <a:t> </a:t>
            </a:r>
            <a:r>
              <a:rPr lang="en-GB" altLang="cs-CZ" sz="1900" dirty="0" err="1">
                <a:latin typeface="Times New Roman" pitchFamily="16" charset="0"/>
              </a:rPr>
              <a:t>za</a:t>
            </a:r>
            <a:r>
              <a:rPr lang="en-GB" altLang="cs-CZ" sz="1900" dirty="0">
                <a:latin typeface="Times New Roman" pitchFamily="16" charset="0"/>
              </a:rPr>
              <a:t> </a:t>
            </a:r>
            <a:r>
              <a:rPr lang="en-GB" altLang="cs-CZ" sz="1900" dirty="0" err="1">
                <a:latin typeface="Times New Roman" pitchFamily="16" charset="0"/>
              </a:rPr>
              <a:t>deset</a:t>
            </a:r>
            <a:r>
              <a:rPr lang="en-GB" altLang="cs-CZ" sz="1900" dirty="0">
                <a:latin typeface="Times New Roman" pitchFamily="16" charset="0"/>
              </a:rPr>
              <a:t> let od </a:t>
            </a:r>
            <a:r>
              <a:rPr lang="en-GB" altLang="cs-CZ" sz="1900" dirty="0" err="1">
                <a:latin typeface="Times New Roman" pitchFamily="16" charset="0"/>
              </a:rPr>
              <a:t>posledního</a:t>
            </a:r>
            <a:r>
              <a:rPr lang="en-GB" altLang="cs-CZ" sz="1900" dirty="0">
                <a:latin typeface="Times New Roman" pitchFamily="16" charset="0"/>
              </a:rPr>
              <a:t> </a:t>
            </a:r>
            <a:r>
              <a:rPr lang="en-GB" altLang="cs-CZ" sz="1900" dirty="0" err="1">
                <a:latin typeface="Times New Roman" pitchFamily="16" charset="0"/>
              </a:rPr>
              <a:t>dne</a:t>
            </a:r>
            <a:r>
              <a:rPr lang="en-GB" altLang="cs-CZ" sz="1900" dirty="0">
                <a:latin typeface="Times New Roman" pitchFamily="16" charset="0"/>
              </a:rPr>
              <a:t> </a:t>
            </a:r>
            <a:r>
              <a:rPr lang="en-GB" altLang="cs-CZ" sz="1900" dirty="0" err="1">
                <a:latin typeface="Times New Roman" pitchFamily="16" charset="0"/>
              </a:rPr>
              <a:t>určené</a:t>
            </a:r>
            <a:r>
              <a:rPr lang="en-GB" altLang="cs-CZ" sz="1900" dirty="0">
                <a:latin typeface="Times New Roman" pitchFamily="16" charset="0"/>
              </a:rPr>
              <a:t> </a:t>
            </a:r>
            <a:r>
              <a:rPr lang="en-GB" altLang="cs-CZ" sz="1900" dirty="0" err="1">
                <a:latin typeface="Times New Roman" pitchFamily="16" charset="0"/>
              </a:rPr>
              <a:t>doby</a:t>
            </a:r>
            <a:r>
              <a:rPr lang="en-GB" altLang="cs-CZ" sz="1900" dirty="0">
                <a:latin typeface="Times New Roman" pitchFamily="16" charset="0"/>
              </a:rPr>
              <a:t>.</a:t>
            </a:r>
          </a:p>
          <a:p>
            <a:pPr algn="just" eaLnBrk="1" hangingPunct="1">
              <a:spcBef>
                <a:spcPct val="0"/>
              </a:spcBef>
              <a:spcAft>
                <a:spcPts val="1425"/>
              </a:spcAft>
              <a:buClrTx/>
              <a:buFontTx/>
              <a:buNone/>
            </a:pPr>
            <a:r>
              <a:rPr lang="en-GB" altLang="cs-CZ" sz="1900" dirty="0">
                <a:latin typeface="Times New Roman" pitchFamily="16" charset="0"/>
              </a:rPr>
              <a:t>	</a:t>
            </a:r>
            <a:r>
              <a:rPr lang="en-GB" altLang="cs-CZ" sz="1900" dirty="0" err="1">
                <a:latin typeface="Times New Roman" pitchFamily="16" charset="0"/>
              </a:rPr>
              <a:t>Právo</a:t>
            </a:r>
            <a:r>
              <a:rPr lang="en-GB" altLang="cs-CZ" sz="1900" dirty="0">
                <a:latin typeface="Times New Roman" pitchFamily="16" charset="0"/>
              </a:rPr>
              <a:t> </a:t>
            </a:r>
            <a:r>
              <a:rPr lang="en-GB" altLang="cs-CZ" sz="1900" dirty="0" err="1">
                <a:latin typeface="Times New Roman" pitchFamily="16" charset="0"/>
              </a:rPr>
              <a:t>přiznané</a:t>
            </a:r>
            <a:r>
              <a:rPr lang="en-GB" altLang="cs-CZ" sz="1900" dirty="0">
                <a:latin typeface="Times New Roman" pitchFamily="16" charset="0"/>
              </a:rPr>
              <a:t> </a:t>
            </a:r>
            <a:r>
              <a:rPr lang="en-GB" altLang="cs-CZ" sz="1900" dirty="0" err="1">
                <a:latin typeface="Times New Roman" pitchFamily="16" charset="0"/>
              </a:rPr>
              <a:t>rozhodnutím</a:t>
            </a:r>
            <a:r>
              <a:rPr lang="en-GB" altLang="cs-CZ" sz="1900" dirty="0">
                <a:latin typeface="Times New Roman" pitchFamily="16" charset="0"/>
              </a:rPr>
              <a:t> </a:t>
            </a:r>
            <a:r>
              <a:rPr lang="en-GB" altLang="cs-CZ" sz="1900" dirty="0" err="1">
                <a:latin typeface="Times New Roman" pitchFamily="16" charset="0"/>
              </a:rPr>
              <a:t>orgánu</a:t>
            </a:r>
            <a:r>
              <a:rPr lang="en-GB" altLang="cs-CZ" sz="1900" dirty="0">
                <a:latin typeface="Times New Roman" pitchFamily="16" charset="0"/>
              </a:rPr>
              <a:t> </a:t>
            </a:r>
            <a:r>
              <a:rPr lang="en-GB" altLang="cs-CZ" sz="1900" dirty="0" err="1">
                <a:latin typeface="Times New Roman" pitchFamily="16" charset="0"/>
              </a:rPr>
              <a:t>veřejné</a:t>
            </a:r>
            <a:r>
              <a:rPr lang="en-GB" altLang="cs-CZ" sz="1900" dirty="0">
                <a:latin typeface="Times New Roman" pitchFamily="16" charset="0"/>
              </a:rPr>
              <a:t> </a:t>
            </a:r>
            <a:r>
              <a:rPr lang="en-GB" altLang="cs-CZ" sz="1900" dirty="0" err="1">
                <a:latin typeface="Times New Roman" pitchFamily="16" charset="0"/>
              </a:rPr>
              <a:t>moci</a:t>
            </a:r>
            <a:r>
              <a:rPr lang="en-GB" altLang="cs-CZ" sz="1900" dirty="0">
                <a:latin typeface="Times New Roman" pitchFamily="16" charset="0"/>
              </a:rPr>
              <a:t> se </a:t>
            </a:r>
            <a:r>
              <a:rPr lang="en-GB" altLang="cs-CZ" sz="1900" dirty="0" err="1">
                <a:latin typeface="Times New Roman" pitchFamily="16" charset="0"/>
              </a:rPr>
              <a:t>promlčí</a:t>
            </a:r>
            <a:r>
              <a:rPr lang="en-GB" altLang="cs-CZ" sz="1900" dirty="0">
                <a:latin typeface="Times New Roman" pitchFamily="16" charset="0"/>
              </a:rPr>
              <a:t> </a:t>
            </a:r>
            <a:r>
              <a:rPr lang="en-GB" altLang="cs-CZ" sz="1900" dirty="0" err="1">
                <a:latin typeface="Times New Roman" pitchFamily="16" charset="0"/>
              </a:rPr>
              <a:t>za</a:t>
            </a:r>
            <a:r>
              <a:rPr lang="en-GB" altLang="cs-CZ" sz="1900" dirty="0">
                <a:latin typeface="Times New Roman" pitchFamily="16" charset="0"/>
              </a:rPr>
              <a:t> </a:t>
            </a:r>
            <a:r>
              <a:rPr lang="en-GB" altLang="cs-CZ" sz="1900" dirty="0" err="1">
                <a:latin typeface="Times New Roman" pitchFamily="16" charset="0"/>
              </a:rPr>
              <a:t>deset</a:t>
            </a:r>
            <a:r>
              <a:rPr lang="en-GB" altLang="cs-CZ" sz="1900" dirty="0">
                <a:latin typeface="Times New Roman" pitchFamily="16" charset="0"/>
              </a:rPr>
              <a:t> let ode </a:t>
            </a:r>
            <a:r>
              <a:rPr lang="en-GB" altLang="cs-CZ" sz="1900" dirty="0" err="1">
                <a:latin typeface="Times New Roman" pitchFamily="16" charset="0"/>
              </a:rPr>
              <a:t>dne</a:t>
            </a:r>
            <a:r>
              <a:rPr lang="en-GB" altLang="cs-CZ" sz="1900" dirty="0">
                <a:latin typeface="Times New Roman" pitchFamily="16" charset="0"/>
              </a:rPr>
              <a:t>, </a:t>
            </a:r>
            <a:r>
              <a:rPr lang="en-GB" altLang="cs-CZ" sz="1900" dirty="0" err="1">
                <a:latin typeface="Times New Roman" pitchFamily="16" charset="0"/>
              </a:rPr>
              <a:t>kdy</a:t>
            </a:r>
            <a:r>
              <a:rPr lang="en-GB" altLang="cs-CZ" sz="1900" dirty="0">
                <a:latin typeface="Times New Roman" pitchFamily="16" charset="0"/>
              </a:rPr>
              <a:t> </a:t>
            </a:r>
            <a:r>
              <a:rPr lang="en-GB" altLang="cs-CZ" sz="1900" dirty="0" err="1">
                <a:latin typeface="Times New Roman" pitchFamily="16" charset="0"/>
              </a:rPr>
              <a:t>mělo</a:t>
            </a:r>
            <a:r>
              <a:rPr lang="en-GB" altLang="cs-CZ" sz="1900" dirty="0">
                <a:latin typeface="Times New Roman" pitchFamily="16" charset="0"/>
              </a:rPr>
              <a:t> </a:t>
            </a:r>
            <a:r>
              <a:rPr lang="en-GB" altLang="cs-CZ" sz="1900" dirty="0" err="1">
                <a:latin typeface="Times New Roman" pitchFamily="16" charset="0"/>
              </a:rPr>
              <a:t>být</a:t>
            </a:r>
            <a:r>
              <a:rPr lang="en-GB" altLang="cs-CZ" sz="1900" dirty="0">
                <a:latin typeface="Times New Roman" pitchFamily="16" charset="0"/>
              </a:rPr>
              <a:t> </a:t>
            </a:r>
            <a:r>
              <a:rPr lang="en-GB" altLang="cs-CZ" sz="1900" dirty="0" err="1">
                <a:latin typeface="Times New Roman" pitchFamily="16" charset="0"/>
              </a:rPr>
              <a:t>podle</a:t>
            </a:r>
            <a:r>
              <a:rPr lang="en-GB" altLang="cs-CZ" sz="1900" dirty="0">
                <a:latin typeface="Times New Roman" pitchFamily="16" charset="0"/>
              </a:rPr>
              <a:t> </a:t>
            </a:r>
            <a:r>
              <a:rPr lang="en-GB" altLang="cs-CZ" sz="1900" dirty="0" err="1">
                <a:latin typeface="Times New Roman" pitchFamily="16" charset="0"/>
              </a:rPr>
              <a:t>rozhodnutí</a:t>
            </a:r>
            <a:r>
              <a:rPr lang="en-GB" altLang="cs-CZ" sz="1900" dirty="0">
                <a:latin typeface="Times New Roman" pitchFamily="16" charset="0"/>
              </a:rPr>
              <a:t> </a:t>
            </a:r>
            <a:r>
              <a:rPr lang="en-GB" altLang="cs-CZ" sz="1900" dirty="0" err="1">
                <a:latin typeface="Times New Roman" pitchFamily="16" charset="0"/>
              </a:rPr>
              <a:t>plněno</a:t>
            </a:r>
            <a:r>
              <a:rPr lang="en-GB" altLang="cs-CZ" sz="1900" dirty="0">
                <a:latin typeface="Times New Roman" pitchFamily="16" charset="0"/>
              </a:rPr>
              <a:t>.</a:t>
            </a:r>
          </a:p>
          <a:p>
            <a:pPr algn="just" eaLnBrk="1" hangingPunct="1">
              <a:spcBef>
                <a:spcPct val="0"/>
              </a:spcBef>
              <a:spcAft>
                <a:spcPts val="1425"/>
              </a:spcAft>
              <a:buClrTx/>
              <a:buFontTx/>
              <a:buNone/>
            </a:pPr>
            <a:r>
              <a:rPr lang="en-GB" altLang="cs-CZ" sz="1900" dirty="0">
                <a:latin typeface="Times New Roman" pitchFamily="16" charset="0"/>
              </a:rPr>
              <a:t>	</a:t>
            </a:r>
            <a:r>
              <a:rPr lang="en-GB" altLang="cs-CZ" sz="1900" dirty="0" err="1">
                <a:latin typeface="Times New Roman" pitchFamily="16" charset="0"/>
              </a:rPr>
              <a:t>Byl</a:t>
            </a:r>
            <a:r>
              <a:rPr lang="en-GB" altLang="cs-CZ" sz="1900" dirty="0">
                <a:latin typeface="Times New Roman" pitchFamily="16" charset="0"/>
              </a:rPr>
              <a:t>-li </a:t>
            </a:r>
            <a:r>
              <a:rPr lang="en-GB" altLang="cs-CZ" sz="1900" dirty="0" err="1">
                <a:latin typeface="Times New Roman" pitchFamily="16" charset="0"/>
              </a:rPr>
              <a:t>dluh</a:t>
            </a:r>
            <a:r>
              <a:rPr lang="en-GB" altLang="cs-CZ" sz="1900" dirty="0">
                <a:latin typeface="Times New Roman" pitchFamily="16" charset="0"/>
              </a:rPr>
              <a:t> </a:t>
            </a:r>
            <a:r>
              <a:rPr lang="en-GB" altLang="cs-CZ" sz="1900" dirty="0" err="1">
                <a:latin typeface="Times New Roman" pitchFamily="16" charset="0"/>
              </a:rPr>
              <a:t>uznán</a:t>
            </a:r>
            <a:r>
              <a:rPr lang="en-GB" altLang="cs-CZ" sz="1900" dirty="0">
                <a:latin typeface="Times New Roman" pitchFamily="16" charset="0"/>
              </a:rPr>
              <a:t> </a:t>
            </a:r>
            <a:r>
              <a:rPr lang="en-GB" altLang="cs-CZ" sz="1900" dirty="0" err="1">
                <a:latin typeface="Times New Roman" pitchFamily="16" charset="0"/>
              </a:rPr>
              <a:t>nebo</a:t>
            </a:r>
            <a:r>
              <a:rPr lang="en-GB" altLang="cs-CZ" sz="1900" dirty="0">
                <a:latin typeface="Times New Roman" pitchFamily="16" charset="0"/>
              </a:rPr>
              <a:t> </a:t>
            </a:r>
            <a:r>
              <a:rPr lang="en-GB" altLang="cs-CZ" sz="1900" dirty="0" err="1">
                <a:latin typeface="Times New Roman" pitchFamily="16" charset="0"/>
              </a:rPr>
              <a:t>bylo</a:t>
            </a:r>
            <a:r>
              <a:rPr lang="en-GB" altLang="cs-CZ" sz="1900" dirty="0">
                <a:latin typeface="Times New Roman" pitchFamily="16" charset="0"/>
              </a:rPr>
              <a:t>-li </a:t>
            </a:r>
            <a:r>
              <a:rPr lang="en-GB" altLang="cs-CZ" sz="1900" dirty="0" err="1">
                <a:latin typeface="Times New Roman" pitchFamily="16" charset="0"/>
              </a:rPr>
              <a:t>právo</a:t>
            </a:r>
            <a:r>
              <a:rPr lang="en-GB" altLang="cs-CZ" sz="1900" dirty="0">
                <a:latin typeface="Times New Roman" pitchFamily="16" charset="0"/>
              </a:rPr>
              <a:t> </a:t>
            </a:r>
            <a:r>
              <a:rPr lang="en-GB" altLang="cs-CZ" sz="1900" dirty="0" err="1">
                <a:latin typeface="Times New Roman" pitchFamily="16" charset="0"/>
              </a:rPr>
              <a:t>přiznáno</a:t>
            </a:r>
            <a:r>
              <a:rPr lang="en-GB" altLang="cs-CZ" sz="1900" dirty="0">
                <a:latin typeface="Times New Roman" pitchFamily="16" charset="0"/>
              </a:rPr>
              <a:t> </a:t>
            </a:r>
            <a:r>
              <a:rPr lang="en-GB" altLang="cs-CZ" sz="1900" dirty="0" err="1">
                <a:latin typeface="Times New Roman" pitchFamily="16" charset="0"/>
              </a:rPr>
              <a:t>rozhodnutím</a:t>
            </a:r>
            <a:r>
              <a:rPr lang="en-GB" altLang="cs-CZ" sz="1900" dirty="0">
                <a:latin typeface="Times New Roman" pitchFamily="16" charset="0"/>
              </a:rPr>
              <a:t> </a:t>
            </a:r>
            <a:r>
              <a:rPr lang="en-GB" altLang="cs-CZ" sz="1900" dirty="0" err="1">
                <a:latin typeface="Times New Roman" pitchFamily="16" charset="0"/>
              </a:rPr>
              <a:t>orgánu</a:t>
            </a:r>
            <a:r>
              <a:rPr lang="en-GB" altLang="cs-CZ" sz="1900" dirty="0">
                <a:latin typeface="Times New Roman" pitchFamily="16" charset="0"/>
              </a:rPr>
              <a:t> </a:t>
            </a:r>
            <a:r>
              <a:rPr lang="en-GB" altLang="cs-CZ" sz="1900" dirty="0" err="1">
                <a:latin typeface="Times New Roman" pitchFamily="16" charset="0"/>
              </a:rPr>
              <a:t>veřejné</a:t>
            </a:r>
            <a:r>
              <a:rPr lang="en-GB" altLang="cs-CZ" sz="1900" dirty="0">
                <a:latin typeface="Times New Roman" pitchFamily="16" charset="0"/>
              </a:rPr>
              <a:t> </a:t>
            </a:r>
            <a:r>
              <a:rPr lang="en-GB" altLang="cs-CZ" sz="1900" dirty="0" err="1">
                <a:latin typeface="Times New Roman" pitchFamily="16" charset="0"/>
              </a:rPr>
              <a:t>moci</a:t>
            </a:r>
            <a:r>
              <a:rPr lang="en-GB" altLang="cs-CZ" sz="1900" dirty="0">
                <a:latin typeface="Times New Roman" pitchFamily="16" charset="0"/>
              </a:rPr>
              <a:t>, </a:t>
            </a:r>
            <a:r>
              <a:rPr lang="en-GB" altLang="cs-CZ" sz="1900" dirty="0" err="1">
                <a:latin typeface="Times New Roman" pitchFamily="16" charset="0"/>
              </a:rPr>
              <a:t>neplatí</a:t>
            </a:r>
            <a:r>
              <a:rPr lang="en-GB" altLang="cs-CZ" sz="1900" dirty="0">
                <a:latin typeface="Times New Roman" pitchFamily="16" charset="0"/>
              </a:rPr>
              <a:t> </a:t>
            </a:r>
            <a:r>
              <a:rPr lang="en-GB" altLang="cs-CZ" sz="1900" dirty="0" err="1">
                <a:latin typeface="Times New Roman" pitchFamily="16" charset="0"/>
              </a:rPr>
              <a:t>desetiletá</a:t>
            </a:r>
            <a:r>
              <a:rPr lang="en-GB" altLang="cs-CZ" sz="1900" dirty="0">
                <a:latin typeface="Times New Roman" pitchFamily="16" charset="0"/>
              </a:rPr>
              <a:t> </a:t>
            </a:r>
            <a:r>
              <a:rPr lang="en-GB" altLang="cs-CZ" sz="1900" dirty="0" err="1">
                <a:latin typeface="Times New Roman" pitchFamily="16" charset="0"/>
              </a:rPr>
              <a:t>promlčecí</a:t>
            </a:r>
            <a:r>
              <a:rPr lang="en-GB" altLang="cs-CZ" sz="1900" dirty="0">
                <a:latin typeface="Times New Roman" pitchFamily="16" charset="0"/>
              </a:rPr>
              <a:t> </a:t>
            </a:r>
            <a:r>
              <a:rPr lang="en-GB" altLang="cs-CZ" sz="1900" dirty="0" err="1">
                <a:latin typeface="Times New Roman" pitchFamily="16" charset="0"/>
              </a:rPr>
              <a:t>lhůta</a:t>
            </a:r>
            <a:r>
              <a:rPr lang="en-GB" altLang="cs-CZ" sz="1900" dirty="0">
                <a:latin typeface="Times New Roman" pitchFamily="16" charset="0"/>
              </a:rPr>
              <a:t> pro </a:t>
            </a:r>
            <a:r>
              <a:rPr lang="en-GB" altLang="cs-CZ" sz="1900" dirty="0" err="1">
                <a:latin typeface="Times New Roman" pitchFamily="16" charset="0"/>
              </a:rPr>
              <a:t>úroky</a:t>
            </a:r>
            <a:r>
              <a:rPr lang="en-GB" altLang="cs-CZ" sz="1900" dirty="0">
                <a:latin typeface="Times New Roman" pitchFamily="16" charset="0"/>
              </a:rPr>
              <a:t> a pro ta </a:t>
            </a:r>
            <a:r>
              <a:rPr lang="en-GB" altLang="cs-CZ" sz="1900" dirty="0" err="1">
                <a:latin typeface="Times New Roman" pitchFamily="16" charset="0"/>
              </a:rPr>
              <a:t>opětující</a:t>
            </a:r>
            <a:r>
              <a:rPr lang="en-GB" altLang="cs-CZ" sz="1900" dirty="0">
                <a:latin typeface="Times New Roman" pitchFamily="16" charset="0"/>
              </a:rPr>
              <a:t> se </a:t>
            </a:r>
            <a:r>
              <a:rPr lang="en-GB" altLang="cs-CZ" sz="1900" dirty="0" err="1">
                <a:latin typeface="Times New Roman" pitchFamily="16" charset="0"/>
              </a:rPr>
              <a:t>plnění</a:t>
            </a:r>
            <a:r>
              <a:rPr lang="en-GB" altLang="cs-CZ" sz="1900" dirty="0">
                <a:latin typeface="Times New Roman" pitchFamily="16" charset="0"/>
              </a:rPr>
              <a:t>, </a:t>
            </a:r>
            <a:r>
              <a:rPr lang="en-GB" altLang="cs-CZ" sz="1900" dirty="0" err="1">
                <a:latin typeface="Times New Roman" pitchFamily="16" charset="0"/>
              </a:rPr>
              <a:t>které</a:t>
            </a:r>
            <a:r>
              <a:rPr lang="en-GB" altLang="cs-CZ" sz="1900" dirty="0">
                <a:latin typeface="Times New Roman" pitchFamily="16" charset="0"/>
              </a:rPr>
              <a:t> </a:t>
            </a:r>
            <a:r>
              <a:rPr lang="en-GB" altLang="cs-CZ" sz="1900" dirty="0" err="1">
                <a:latin typeface="Times New Roman" pitchFamily="16" charset="0"/>
              </a:rPr>
              <a:t>dospěly</a:t>
            </a:r>
            <a:r>
              <a:rPr lang="en-GB" altLang="cs-CZ" sz="1900" dirty="0">
                <a:latin typeface="Times New Roman" pitchFamily="16" charset="0"/>
              </a:rPr>
              <a:t> </a:t>
            </a:r>
            <a:r>
              <a:rPr lang="en-GB" altLang="cs-CZ" sz="1900" dirty="0" err="1">
                <a:latin typeface="Times New Roman" pitchFamily="16" charset="0"/>
              </a:rPr>
              <a:t>po</a:t>
            </a:r>
            <a:r>
              <a:rPr lang="en-GB" altLang="cs-CZ" sz="1900" dirty="0">
                <a:latin typeface="Times New Roman" pitchFamily="16" charset="0"/>
              </a:rPr>
              <a:t> </a:t>
            </a:r>
            <a:r>
              <a:rPr lang="en-GB" altLang="cs-CZ" sz="1900" dirty="0" err="1">
                <a:latin typeface="Times New Roman" pitchFamily="16" charset="0"/>
              </a:rPr>
              <a:t>uznání</a:t>
            </a:r>
            <a:r>
              <a:rPr lang="en-GB" altLang="cs-CZ" sz="1900" dirty="0">
                <a:latin typeface="Times New Roman" pitchFamily="16" charset="0"/>
              </a:rPr>
              <a:t> </a:t>
            </a:r>
            <a:r>
              <a:rPr lang="en-GB" altLang="cs-CZ" sz="1900" dirty="0" err="1">
                <a:latin typeface="Times New Roman" pitchFamily="16" charset="0"/>
              </a:rPr>
              <a:t>dluhu</a:t>
            </a:r>
            <a:r>
              <a:rPr lang="en-GB" altLang="cs-CZ" sz="1900" dirty="0">
                <a:latin typeface="Times New Roman" pitchFamily="16" charset="0"/>
              </a:rPr>
              <a:t> </a:t>
            </a:r>
            <a:r>
              <a:rPr lang="en-GB" altLang="cs-CZ" sz="1900" dirty="0" err="1">
                <a:latin typeface="Times New Roman" pitchFamily="16" charset="0"/>
              </a:rPr>
              <a:t>nebo</a:t>
            </a:r>
            <a:r>
              <a:rPr lang="en-GB" altLang="cs-CZ" sz="1900" dirty="0">
                <a:latin typeface="Times New Roman" pitchFamily="16" charset="0"/>
              </a:rPr>
              <a:t> </a:t>
            </a:r>
            <a:r>
              <a:rPr lang="en-GB" altLang="cs-CZ" sz="1900" dirty="0" err="1">
                <a:latin typeface="Times New Roman" pitchFamily="16" charset="0"/>
              </a:rPr>
              <a:t>po</a:t>
            </a:r>
            <a:r>
              <a:rPr lang="en-GB" altLang="cs-CZ" sz="1900" dirty="0">
                <a:latin typeface="Times New Roman" pitchFamily="16" charset="0"/>
              </a:rPr>
              <a:t> </a:t>
            </a:r>
            <a:r>
              <a:rPr lang="en-GB" altLang="cs-CZ" sz="1900" dirty="0" err="1">
                <a:latin typeface="Times New Roman" pitchFamily="16" charset="0"/>
              </a:rPr>
              <a:t>přiznání</a:t>
            </a:r>
            <a:r>
              <a:rPr lang="en-GB" altLang="cs-CZ" sz="1900" dirty="0">
                <a:latin typeface="Times New Roman" pitchFamily="16" charset="0"/>
              </a:rPr>
              <a:t> </a:t>
            </a:r>
            <a:r>
              <a:rPr lang="en-GB" altLang="cs-CZ" sz="1900" dirty="0" err="1">
                <a:latin typeface="Times New Roman" pitchFamily="16" charset="0"/>
              </a:rPr>
              <a:t>práva</a:t>
            </a:r>
            <a:r>
              <a:rPr lang="en-GB" altLang="cs-CZ" sz="1900" dirty="0">
                <a:latin typeface="Times New Roman" pitchFamily="16" charset="0"/>
              </a:rPr>
              <a:t>.</a:t>
            </a:r>
          </a:p>
          <a:p>
            <a:pPr algn="just" eaLnBrk="1" hangingPunct="1">
              <a:spcBef>
                <a:spcPct val="0"/>
              </a:spcBef>
              <a:spcAft>
                <a:spcPts val="1425"/>
              </a:spcAft>
              <a:buClrTx/>
              <a:buFontTx/>
              <a:buNone/>
            </a:pPr>
            <a:r>
              <a:rPr lang="en-GB" altLang="cs-CZ" sz="1900" dirty="0">
                <a:latin typeface="Times New Roman" pitchFamily="16" charset="0"/>
              </a:rPr>
              <a:t>	V </a:t>
            </a:r>
            <a:r>
              <a:rPr lang="en-GB" altLang="cs-CZ" sz="1900" dirty="0" err="1">
                <a:latin typeface="Times New Roman" pitchFamily="16" charset="0"/>
              </a:rPr>
              <a:t>případě</a:t>
            </a:r>
            <a:r>
              <a:rPr lang="en-GB" altLang="cs-CZ" sz="1900" dirty="0">
                <a:latin typeface="Times New Roman" pitchFamily="16" charset="0"/>
              </a:rPr>
              <a:t> </a:t>
            </a:r>
            <a:r>
              <a:rPr lang="en-GB" altLang="cs-CZ" sz="1900" dirty="0" err="1">
                <a:latin typeface="Times New Roman" pitchFamily="16" charset="0"/>
              </a:rPr>
              <a:t>uzavření</a:t>
            </a:r>
            <a:r>
              <a:rPr lang="en-GB" altLang="cs-CZ" sz="1900" dirty="0">
                <a:latin typeface="Times New Roman" pitchFamily="16" charset="0"/>
              </a:rPr>
              <a:t> </a:t>
            </a:r>
            <a:r>
              <a:rPr lang="en-GB" altLang="cs-CZ" sz="1900" dirty="0" err="1">
                <a:latin typeface="Times New Roman" pitchFamily="16" charset="0"/>
              </a:rPr>
              <a:t>dohody</a:t>
            </a:r>
            <a:r>
              <a:rPr lang="en-GB" altLang="cs-CZ" sz="1900" dirty="0">
                <a:latin typeface="Times New Roman" pitchFamily="16" charset="0"/>
              </a:rPr>
              <a:t> o </a:t>
            </a:r>
            <a:r>
              <a:rPr lang="en-GB" altLang="cs-CZ" sz="1900" dirty="0" err="1">
                <a:latin typeface="Times New Roman" pitchFamily="16" charset="0"/>
              </a:rPr>
              <a:t>mimosoudním</a:t>
            </a:r>
            <a:r>
              <a:rPr lang="en-GB" altLang="cs-CZ" sz="1900" dirty="0">
                <a:latin typeface="Times New Roman" pitchFamily="16" charset="0"/>
              </a:rPr>
              <a:t> </a:t>
            </a:r>
            <a:r>
              <a:rPr lang="en-GB" altLang="cs-CZ" sz="1900" dirty="0" err="1">
                <a:latin typeface="Times New Roman" pitchFamily="16" charset="0"/>
              </a:rPr>
              <a:t>jednání</a:t>
            </a:r>
            <a:r>
              <a:rPr lang="en-GB" altLang="cs-CZ" sz="1900" dirty="0">
                <a:latin typeface="Times New Roman" pitchFamily="16" charset="0"/>
              </a:rPr>
              <a:t> </a:t>
            </a:r>
            <a:r>
              <a:rPr lang="en-GB" altLang="cs-CZ" sz="1900" dirty="0" err="1">
                <a:latin typeface="Times New Roman" pitchFamily="16" charset="0"/>
              </a:rPr>
              <a:t>věřitele</a:t>
            </a:r>
            <a:r>
              <a:rPr lang="en-GB" altLang="cs-CZ" sz="1900" dirty="0">
                <a:latin typeface="Times New Roman" pitchFamily="16" charset="0"/>
              </a:rPr>
              <a:t> a </a:t>
            </a:r>
            <a:r>
              <a:rPr lang="en-GB" altLang="cs-CZ" sz="1900" dirty="0" err="1">
                <a:latin typeface="Times New Roman" pitchFamily="16" charset="0"/>
              </a:rPr>
              <a:t>dlužníka</a:t>
            </a:r>
            <a:r>
              <a:rPr lang="en-GB" altLang="cs-CZ" sz="1900" dirty="0">
                <a:latin typeface="Times New Roman" pitchFamily="16" charset="0"/>
              </a:rPr>
              <a:t> o </a:t>
            </a:r>
            <a:r>
              <a:rPr lang="en-GB" altLang="cs-CZ" sz="1900" dirty="0" err="1">
                <a:latin typeface="Times New Roman" pitchFamily="16" charset="0"/>
              </a:rPr>
              <a:t>právu</a:t>
            </a:r>
            <a:r>
              <a:rPr lang="en-GB" altLang="cs-CZ" sz="1900" dirty="0">
                <a:latin typeface="Times New Roman" pitchFamily="16" charset="0"/>
              </a:rPr>
              <a:t> </a:t>
            </a:r>
            <a:r>
              <a:rPr lang="en-GB" altLang="cs-CZ" sz="1900" dirty="0" err="1">
                <a:latin typeface="Times New Roman" pitchFamily="16" charset="0"/>
              </a:rPr>
              <a:t>nebo</a:t>
            </a:r>
            <a:r>
              <a:rPr lang="en-GB" altLang="cs-CZ" sz="1900" dirty="0">
                <a:latin typeface="Times New Roman" pitchFamily="16" charset="0"/>
              </a:rPr>
              <a:t> o </a:t>
            </a:r>
            <a:r>
              <a:rPr lang="en-GB" altLang="cs-CZ" sz="1900" dirty="0" err="1">
                <a:latin typeface="Times New Roman" pitchFamily="16" charset="0"/>
              </a:rPr>
              <a:t>okolnosti</a:t>
            </a:r>
            <a:r>
              <a:rPr lang="en-GB" altLang="cs-CZ" sz="1900" dirty="0">
                <a:latin typeface="Times New Roman" pitchFamily="16" charset="0"/>
              </a:rPr>
              <a:t>, </a:t>
            </a:r>
            <a:r>
              <a:rPr lang="en-GB" altLang="cs-CZ" sz="1900" dirty="0" err="1">
                <a:latin typeface="Times New Roman" pitchFamily="16" charset="0"/>
              </a:rPr>
              <a:t>která</a:t>
            </a:r>
            <a:r>
              <a:rPr lang="en-GB" altLang="cs-CZ" sz="1900" dirty="0">
                <a:latin typeface="Times New Roman" pitchFamily="16" charset="0"/>
              </a:rPr>
              <a:t> </a:t>
            </a:r>
            <a:r>
              <a:rPr lang="en-GB" altLang="cs-CZ" sz="1900" dirty="0" err="1">
                <a:latin typeface="Times New Roman" pitchFamily="16" charset="0"/>
              </a:rPr>
              <a:t>právo</a:t>
            </a:r>
            <a:r>
              <a:rPr lang="en-GB" altLang="cs-CZ" sz="1900" dirty="0">
                <a:latin typeface="Times New Roman" pitchFamily="16" charset="0"/>
              </a:rPr>
              <a:t> </a:t>
            </a:r>
            <a:r>
              <a:rPr lang="en-GB" altLang="cs-CZ" sz="1900" dirty="0" err="1">
                <a:latin typeface="Times New Roman" pitchFamily="16" charset="0"/>
              </a:rPr>
              <a:t>zakládá</a:t>
            </a:r>
            <a:r>
              <a:rPr lang="en-GB" altLang="cs-CZ" sz="1900" dirty="0">
                <a:latin typeface="Times New Roman" pitchFamily="16" charset="0"/>
              </a:rPr>
              <a:t>, </a:t>
            </a:r>
            <a:r>
              <a:rPr lang="en-GB" altLang="cs-CZ" sz="1900" dirty="0" err="1">
                <a:latin typeface="Times New Roman" pitchFamily="16" charset="0"/>
              </a:rPr>
              <a:t>počne</a:t>
            </a:r>
            <a:r>
              <a:rPr lang="en-GB" altLang="cs-CZ" sz="1900" dirty="0">
                <a:latin typeface="Times New Roman" pitchFamily="16" charset="0"/>
              </a:rPr>
              <a:t> </a:t>
            </a:r>
            <a:r>
              <a:rPr lang="en-GB" altLang="cs-CZ" sz="1900" dirty="0" err="1">
                <a:latin typeface="Times New Roman" pitchFamily="16" charset="0"/>
              </a:rPr>
              <a:t>promlčecí</a:t>
            </a:r>
            <a:r>
              <a:rPr lang="en-GB" altLang="cs-CZ" sz="1900" dirty="0">
                <a:latin typeface="Times New Roman" pitchFamily="16" charset="0"/>
              </a:rPr>
              <a:t> </a:t>
            </a:r>
            <a:r>
              <a:rPr lang="en-GB" altLang="cs-CZ" sz="1900" dirty="0" err="1">
                <a:latin typeface="Times New Roman" pitchFamily="16" charset="0"/>
              </a:rPr>
              <a:t>lhůta</a:t>
            </a:r>
            <a:r>
              <a:rPr lang="en-GB" altLang="cs-CZ" sz="1900" dirty="0">
                <a:latin typeface="Times New Roman" pitchFamily="16" charset="0"/>
              </a:rPr>
              <a:t> </a:t>
            </a:r>
            <a:r>
              <a:rPr lang="en-GB" altLang="cs-CZ" sz="1900" dirty="0" err="1">
                <a:latin typeface="Times New Roman" pitchFamily="16" charset="0"/>
              </a:rPr>
              <a:t>běžet</a:t>
            </a:r>
            <a:r>
              <a:rPr lang="en-GB" altLang="cs-CZ" sz="1900" dirty="0">
                <a:latin typeface="Times New Roman" pitchFamily="16" charset="0"/>
              </a:rPr>
              <a:t> </a:t>
            </a:r>
            <a:r>
              <a:rPr lang="en-GB" altLang="cs-CZ" sz="1900" dirty="0" err="1">
                <a:latin typeface="Times New Roman" pitchFamily="16" charset="0"/>
              </a:rPr>
              <a:t>poté</a:t>
            </a:r>
            <a:r>
              <a:rPr lang="en-GB" altLang="cs-CZ" sz="1900" dirty="0">
                <a:latin typeface="Times New Roman" pitchFamily="16" charset="0"/>
              </a:rPr>
              <a:t>, co </a:t>
            </a:r>
            <a:r>
              <a:rPr lang="en-GB" altLang="cs-CZ" sz="1900" dirty="0" err="1">
                <a:latin typeface="Times New Roman" pitchFamily="16" charset="0"/>
              </a:rPr>
              <a:t>věřitel</a:t>
            </a:r>
            <a:r>
              <a:rPr lang="en-GB" altLang="cs-CZ" sz="1900" dirty="0">
                <a:latin typeface="Times New Roman" pitchFamily="16" charset="0"/>
              </a:rPr>
              <a:t> </a:t>
            </a:r>
            <a:r>
              <a:rPr lang="en-GB" altLang="cs-CZ" sz="1900" dirty="0" err="1">
                <a:latin typeface="Times New Roman" pitchFamily="16" charset="0"/>
              </a:rPr>
              <a:t>nebo</a:t>
            </a:r>
            <a:r>
              <a:rPr lang="en-GB" altLang="cs-CZ" sz="1900" dirty="0">
                <a:latin typeface="Times New Roman" pitchFamily="16" charset="0"/>
              </a:rPr>
              <a:t> </a:t>
            </a:r>
            <a:r>
              <a:rPr lang="en-GB" altLang="cs-CZ" sz="1900" dirty="0" err="1">
                <a:latin typeface="Times New Roman" pitchFamily="16" charset="0"/>
              </a:rPr>
              <a:t>dlužník</a:t>
            </a:r>
            <a:r>
              <a:rPr lang="en-GB" altLang="cs-CZ" sz="1900" dirty="0">
                <a:latin typeface="Times New Roman" pitchFamily="16" charset="0"/>
              </a:rPr>
              <a:t> </a:t>
            </a:r>
            <a:r>
              <a:rPr lang="en-GB" altLang="cs-CZ" sz="1900" dirty="0" err="1">
                <a:latin typeface="Times New Roman" pitchFamily="16" charset="0"/>
              </a:rPr>
              <a:t>výslovně</a:t>
            </a:r>
            <a:r>
              <a:rPr lang="en-GB" altLang="cs-CZ" sz="1900" dirty="0">
                <a:latin typeface="Times New Roman" pitchFamily="16" charset="0"/>
              </a:rPr>
              <a:t> </a:t>
            </a:r>
            <a:r>
              <a:rPr lang="en-GB" altLang="cs-CZ" sz="1900" dirty="0" err="1">
                <a:latin typeface="Times New Roman" pitchFamily="16" charset="0"/>
              </a:rPr>
              <a:t>odmítne</a:t>
            </a:r>
            <a:r>
              <a:rPr lang="en-GB" altLang="cs-CZ" sz="1900" dirty="0">
                <a:latin typeface="Times New Roman" pitchFamily="16" charset="0"/>
              </a:rPr>
              <a:t> v </a:t>
            </a:r>
            <a:r>
              <a:rPr lang="en-GB" altLang="cs-CZ" sz="1900" dirty="0" err="1">
                <a:latin typeface="Times New Roman" pitchFamily="16" charset="0"/>
              </a:rPr>
              <a:t>takovém</a:t>
            </a:r>
            <a:r>
              <a:rPr lang="en-GB" altLang="cs-CZ" sz="1900" dirty="0">
                <a:latin typeface="Times New Roman" pitchFamily="16" charset="0"/>
              </a:rPr>
              <a:t> </a:t>
            </a:r>
            <a:r>
              <a:rPr lang="en-GB" altLang="cs-CZ" sz="1900" dirty="0" err="1">
                <a:latin typeface="Times New Roman" pitchFamily="16" charset="0"/>
              </a:rPr>
              <a:t>jednání</a:t>
            </a:r>
            <a:r>
              <a:rPr lang="en-GB" altLang="cs-CZ" sz="1900" dirty="0">
                <a:latin typeface="Times New Roman" pitchFamily="16" charset="0"/>
              </a:rPr>
              <a:t> </a:t>
            </a:r>
            <a:r>
              <a:rPr lang="en-GB" altLang="cs-CZ" sz="1900" dirty="0" err="1">
                <a:latin typeface="Times New Roman" pitchFamily="16" charset="0"/>
              </a:rPr>
              <a:t>pokračovat</a:t>
            </a:r>
            <a:r>
              <a:rPr lang="en-GB" altLang="cs-CZ" sz="1900" dirty="0">
                <a:latin typeface="Times New Roman" pitchFamily="16" charset="0"/>
              </a:rPr>
              <a:t>; </a:t>
            </a:r>
            <a:r>
              <a:rPr lang="en-GB" altLang="cs-CZ" sz="1900" dirty="0" err="1">
                <a:latin typeface="Times New Roman" pitchFamily="16" charset="0"/>
              </a:rPr>
              <a:t>počala</a:t>
            </a:r>
            <a:r>
              <a:rPr lang="en-GB" altLang="cs-CZ" sz="1900" dirty="0">
                <a:latin typeface="Times New Roman" pitchFamily="16" charset="0"/>
              </a:rPr>
              <a:t>-li </a:t>
            </a:r>
            <a:r>
              <a:rPr lang="en-GB" altLang="cs-CZ" sz="1900" dirty="0" err="1">
                <a:latin typeface="Times New Roman" pitchFamily="16" charset="0"/>
              </a:rPr>
              <a:t>promlčecí</a:t>
            </a:r>
            <a:r>
              <a:rPr lang="en-GB" altLang="cs-CZ" sz="1900" dirty="0">
                <a:latin typeface="Times New Roman" pitchFamily="16" charset="0"/>
              </a:rPr>
              <a:t> </a:t>
            </a:r>
            <a:r>
              <a:rPr lang="en-GB" altLang="cs-CZ" sz="1900" dirty="0" err="1">
                <a:latin typeface="Times New Roman" pitchFamily="16" charset="0"/>
              </a:rPr>
              <a:t>lhůta</a:t>
            </a:r>
            <a:r>
              <a:rPr lang="en-GB" altLang="cs-CZ" sz="1900" dirty="0">
                <a:latin typeface="Times New Roman" pitchFamily="16" charset="0"/>
              </a:rPr>
              <a:t> </a:t>
            </a:r>
            <a:r>
              <a:rPr lang="en-GB" altLang="cs-CZ" sz="1900" dirty="0" err="1">
                <a:latin typeface="Times New Roman" pitchFamily="16" charset="0"/>
              </a:rPr>
              <a:t>běžet</a:t>
            </a:r>
            <a:r>
              <a:rPr lang="en-GB" altLang="cs-CZ" sz="1900" dirty="0">
                <a:latin typeface="Times New Roman" pitchFamily="16" charset="0"/>
              </a:rPr>
              <a:t> </a:t>
            </a:r>
            <a:r>
              <a:rPr lang="en-GB" altLang="cs-CZ" sz="1900" dirty="0" err="1">
                <a:latin typeface="Times New Roman" pitchFamily="16" charset="0"/>
              </a:rPr>
              <a:t>již</a:t>
            </a:r>
            <a:r>
              <a:rPr lang="en-GB" altLang="cs-CZ" sz="1900" dirty="0">
                <a:latin typeface="Times New Roman" pitchFamily="16" charset="0"/>
              </a:rPr>
              <a:t> </a:t>
            </a:r>
            <a:r>
              <a:rPr lang="en-GB" altLang="cs-CZ" sz="1900" dirty="0" err="1">
                <a:latin typeface="Times New Roman" pitchFamily="16" charset="0"/>
              </a:rPr>
              <a:t>dříve</a:t>
            </a:r>
            <a:r>
              <a:rPr lang="en-GB" altLang="cs-CZ" sz="1900" dirty="0">
                <a:latin typeface="Times New Roman" pitchFamily="16" charset="0"/>
              </a:rPr>
              <a:t>, </a:t>
            </a:r>
            <a:r>
              <a:rPr lang="en-GB" altLang="cs-CZ" sz="1900" dirty="0" err="1">
                <a:latin typeface="Times New Roman" pitchFamily="16" charset="0"/>
              </a:rPr>
              <a:t>po</a:t>
            </a:r>
            <a:r>
              <a:rPr lang="en-GB" altLang="cs-CZ" sz="1900" dirty="0">
                <a:latin typeface="Times New Roman" pitchFamily="16" charset="0"/>
              </a:rPr>
              <a:t> </a:t>
            </a:r>
            <a:r>
              <a:rPr lang="en-GB" altLang="cs-CZ" sz="1900" dirty="0" err="1">
                <a:latin typeface="Times New Roman" pitchFamily="16" charset="0"/>
              </a:rPr>
              <a:t>dobu</a:t>
            </a:r>
            <a:r>
              <a:rPr lang="en-GB" altLang="cs-CZ" sz="1900" dirty="0">
                <a:latin typeface="Times New Roman" pitchFamily="16" charset="0"/>
              </a:rPr>
              <a:t> </a:t>
            </a:r>
            <a:r>
              <a:rPr lang="en-GB" altLang="cs-CZ" sz="1900" dirty="0" err="1">
                <a:latin typeface="Times New Roman" pitchFamily="16" charset="0"/>
              </a:rPr>
              <a:t>jednání</a:t>
            </a:r>
            <a:r>
              <a:rPr lang="en-GB" altLang="cs-CZ" sz="1900" dirty="0">
                <a:latin typeface="Times New Roman" pitchFamily="16" charset="0"/>
              </a:rPr>
              <a:t> </a:t>
            </a:r>
            <a:r>
              <a:rPr lang="en-GB" altLang="cs-CZ" sz="1900" dirty="0" err="1">
                <a:latin typeface="Times New Roman" pitchFamily="16" charset="0"/>
              </a:rPr>
              <a:t>neběží</a:t>
            </a:r>
            <a:r>
              <a:rPr lang="en-GB" altLang="cs-CZ" sz="1900" dirty="0">
                <a:latin typeface="Times New Roman" pitchFamily="16" charset="0"/>
              </a:rPr>
              <a:t>.</a:t>
            </a:r>
          </a:p>
          <a:p>
            <a:pPr algn="just" eaLnBrk="1" hangingPunct="1">
              <a:spcBef>
                <a:spcPct val="0"/>
              </a:spcBef>
              <a:spcAft>
                <a:spcPts val="1425"/>
              </a:spcAft>
              <a:buClrTx/>
              <a:buFontTx/>
              <a:buNone/>
            </a:pPr>
            <a:r>
              <a:rPr lang="en-GB" altLang="cs-CZ" sz="1900" dirty="0">
                <a:latin typeface="Times New Roman" pitchFamily="16" charset="0"/>
              </a:rPr>
              <a:t>	</a:t>
            </a:r>
            <a:r>
              <a:rPr lang="en-GB" altLang="cs-CZ" sz="1900" dirty="0" err="1">
                <a:latin typeface="Times New Roman" pitchFamily="16" charset="0"/>
              </a:rPr>
              <a:t>Uplatní</a:t>
            </a:r>
            <a:r>
              <a:rPr lang="en-GB" altLang="cs-CZ" sz="1900" dirty="0">
                <a:latin typeface="Times New Roman" pitchFamily="16" charset="0"/>
              </a:rPr>
              <a:t>-li </a:t>
            </a:r>
            <a:r>
              <a:rPr lang="en-GB" altLang="cs-CZ" sz="1900" dirty="0" err="1">
                <a:latin typeface="Times New Roman" pitchFamily="16" charset="0"/>
              </a:rPr>
              <a:t>věřitel</a:t>
            </a:r>
            <a:r>
              <a:rPr lang="en-GB" altLang="cs-CZ" sz="1900" dirty="0">
                <a:latin typeface="Times New Roman" pitchFamily="16" charset="0"/>
              </a:rPr>
              <a:t> v </a:t>
            </a:r>
            <a:r>
              <a:rPr lang="en-GB" altLang="cs-CZ" sz="1900" dirty="0" err="1">
                <a:latin typeface="Times New Roman" pitchFamily="16" charset="0"/>
              </a:rPr>
              <a:t>promlčecí</a:t>
            </a:r>
            <a:r>
              <a:rPr lang="en-GB" altLang="cs-CZ" sz="1900" dirty="0">
                <a:latin typeface="Times New Roman" pitchFamily="16" charset="0"/>
              </a:rPr>
              <a:t> </a:t>
            </a:r>
            <a:r>
              <a:rPr lang="en-GB" altLang="cs-CZ" sz="1900" dirty="0" err="1">
                <a:latin typeface="Times New Roman" pitchFamily="16" charset="0"/>
              </a:rPr>
              <a:t>lhůtě</a:t>
            </a:r>
            <a:r>
              <a:rPr lang="en-GB" altLang="cs-CZ" sz="1900" dirty="0">
                <a:latin typeface="Times New Roman" pitchFamily="16" charset="0"/>
              </a:rPr>
              <a:t> </a:t>
            </a:r>
            <a:r>
              <a:rPr lang="en-GB" altLang="cs-CZ" sz="1900" dirty="0" err="1">
                <a:latin typeface="Times New Roman" pitchFamily="16" charset="0"/>
              </a:rPr>
              <a:t>právo</a:t>
            </a:r>
            <a:r>
              <a:rPr lang="en-GB" altLang="cs-CZ" sz="1900" dirty="0">
                <a:latin typeface="Times New Roman" pitchFamily="16" charset="0"/>
              </a:rPr>
              <a:t> u </a:t>
            </a:r>
            <a:r>
              <a:rPr lang="en-GB" altLang="cs-CZ" sz="1900" dirty="0" err="1">
                <a:latin typeface="Times New Roman" pitchFamily="16" charset="0"/>
              </a:rPr>
              <a:t>orgánu</a:t>
            </a:r>
            <a:r>
              <a:rPr lang="en-GB" altLang="cs-CZ" sz="1900" dirty="0">
                <a:latin typeface="Times New Roman" pitchFamily="16" charset="0"/>
              </a:rPr>
              <a:t> </a:t>
            </a:r>
            <a:r>
              <a:rPr lang="en-GB" altLang="cs-CZ" sz="1900" dirty="0" err="1">
                <a:latin typeface="Times New Roman" pitchFamily="16" charset="0"/>
              </a:rPr>
              <a:t>veřejné</a:t>
            </a:r>
            <a:r>
              <a:rPr lang="en-GB" altLang="cs-CZ" sz="1900" dirty="0">
                <a:latin typeface="Times New Roman" pitchFamily="16" charset="0"/>
              </a:rPr>
              <a:t> </a:t>
            </a:r>
            <a:r>
              <a:rPr lang="en-GB" altLang="cs-CZ" sz="1900" dirty="0" err="1">
                <a:latin typeface="Times New Roman" pitchFamily="16" charset="0"/>
              </a:rPr>
              <a:t>moci</a:t>
            </a:r>
            <a:r>
              <a:rPr lang="en-GB" altLang="cs-CZ" sz="1900" dirty="0">
                <a:latin typeface="Times New Roman" pitchFamily="16" charset="0"/>
              </a:rPr>
              <a:t> a </a:t>
            </a:r>
            <a:r>
              <a:rPr lang="en-GB" altLang="cs-CZ" sz="1900" dirty="0" err="1">
                <a:latin typeface="Times New Roman" pitchFamily="16" charset="0"/>
              </a:rPr>
              <a:t>pokračuje</a:t>
            </a:r>
            <a:r>
              <a:rPr lang="en-GB" altLang="cs-CZ" sz="1900" dirty="0">
                <a:latin typeface="Times New Roman" pitchFamily="16" charset="0"/>
              </a:rPr>
              <a:t>-li </a:t>
            </a:r>
            <a:r>
              <a:rPr lang="en-GB" altLang="cs-CZ" sz="1900" dirty="0" err="1">
                <a:latin typeface="Times New Roman" pitchFamily="16" charset="0"/>
              </a:rPr>
              <a:t>řádně</a:t>
            </a:r>
            <a:r>
              <a:rPr lang="en-GB" altLang="cs-CZ" sz="1900" dirty="0">
                <a:latin typeface="Times New Roman" pitchFamily="16" charset="0"/>
              </a:rPr>
              <a:t> v </a:t>
            </a:r>
            <a:r>
              <a:rPr lang="en-GB" altLang="cs-CZ" sz="1900" dirty="0" err="1">
                <a:latin typeface="Times New Roman" pitchFamily="16" charset="0"/>
              </a:rPr>
              <a:t>zahájeném</a:t>
            </a:r>
            <a:r>
              <a:rPr lang="en-GB" altLang="cs-CZ" sz="1900" dirty="0">
                <a:latin typeface="Times New Roman" pitchFamily="16" charset="0"/>
              </a:rPr>
              <a:t> </a:t>
            </a:r>
            <a:r>
              <a:rPr lang="en-GB" altLang="cs-CZ" sz="1900" dirty="0" err="1">
                <a:latin typeface="Times New Roman" pitchFamily="16" charset="0"/>
              </a:rPr>
              <a:t>řízení</a:t>
            </a:r>
            <a:r>
              <a:rPr lang="en-GB" altLang="cs-CZ" sz="1900" dirty="0">
                <a:latin typeface="Times New Roman" pitchFamily="16" charset="0"/>
              </a:rPr>
              <a:t>, </a:t>
            </a:r>
            <a:r>
              <a:rPr lang="en-GB" altLang="cs-CZ" sz="1900" dirty="0" err="1">
                <a:latin typeface="Times New Roman" pitchFamily="16" charset="0"/>
              </a:rPr>
              <a:t>promlčecí</a:t>
            </a:r>
            <a:r>
              <a:rPr lang="en-GB" altLang="cs-CZ" sz="1900" dirty="0">
                <a:latin typeface="Times New Roman" pitchFamily="16" charset="0"/>
              </a:rPr>
              <a:t> </a:t>
            </a:r>
            <a:r>
              <a:rPr lang="en-GB" altLang="cs-CZ" sz="1900" dirty="0" err="1">
                <a:latin typeface="Times New Roman" pitchFamily="16" charset="0"/>
              </a:rPr>
              <a:t>lhůta</a:t>
            </a:r>
            <a:r>
              <a:rPr lang="en-GB" altLang="cs-CZ" sz="1900" dirty="0">
                <a:latin typeface="Times New Roman" pitchFamily="16" charset="0"/>
              </a:rPr>
              <a:t> </a:t>
            </a:r>
            <a:r>
              <a:rPr lang="en-GB" altLang="cs-CZ" sz="1900" dirty="0" err="1">
                <a:latin typeface="Times New Roman" pitchFamily="16" charset="0"/>
              </a:rPr>
              <a:t>neběží</a:t>
            </a:r>
            <a:r>
              <a:rPr lang="en-GB" altLang="cs-CZ" sz="1900" dirty="0">
                <a:latin typeface="Times New Roman" pitchFamily="16" charset="0"/>
              </a:rPr>
              <a:t>. To </a:t>
            </a:r>
            <a:r>
              <a:rPr lang="en-GB" altLang="cs-CZ" sz="1900" dirty="0" err="1">
                <a:latin typeface="Times New Roman" pitchFamily="16" charset="0"/>
              </a:rPr>
              <a:t>platí</a:t>
            </a:r>
            <a:r>
              <a:rPr lang="en-GB" altLang="cs-CZ" sz="1900" dirty="0">
                <a:latin typeface="Times New Roman" pitchFamily="16" charset="0"/>
              </a:rPr>
              <a:t> </a:t>
            </a:r>
            <a:r>
              <a:rPr lang="en-GB" altLang="cs-CZ" sz="1900" dirty="0" err="1">
                <a:latin typeface="Times New Roman" pitchFamily="16" charset="0"/>
              </a:rPr>
              <a:t>i</a:t>
            </a:r>
            <a:r>
              <a:rPr lang="en-GB" altLang="cs-CZ" sz="1900" dirty="0">
                <a:latin typeface="Times New Roman" pitchFamily="16" charset="0"/>
              </a:rPr>
              <a:t> o </a:t>
            </a:r>
            <a:r>
              <a:rPr lang="en-GB" altLang="cs-CZ" sz="1900" dirty="0" err="1">
                <a:latin typeface="Times New Roman" pitchFamily="16" charset="0"/>
              </a:rPr>
              <a:t>právu</a:t>
            </a:r>
            <a:r>
              <a:rPr lang="en-GB" altLang="cs-CZ" sz="1900" dirty="0">
                <a:latin typeface="Times New Roman" pitchFamily="16" charset="0"/>
              </a:rPr>
              <a:t> </a:t>
            </a:r>
            <a:r>
              <a:rPr lang="en-GB" altLang="cs-CZ" sz="1900" dirty="0" err="1">
                <a:latin typeface="Times New Roman" pitchFamily="16" charset="0"/>
              </a:rPr>
              <a:t>již</a:t>
            </a:r>
            <a:r>
              <a:rPr lang="en-GB" altLang="cs-CZ" sz="1900" dirty="0">
                <a:latin typeface="Times New Roman" pitchFamily="16" charset="0"/>
              </a:rPr>
              <a:t> </a:t>
            </a:r>
            <a:r>
              <a:rPr lang="en-GB" altLang="cs-CZ" sz="1900" dirty="0" err="1">
                <a:latin typeface="Times New Roman" pitchFamily="16" charset="0"/>
              </a:rPr>
              <a:t>vykonatelném</a:t>
            </a:r>
            <a:r>
              <a:rPr lang="en-GB" altLang="cs-CZ" sz="1900" dirty="0">
                <a:latin typeface="Times New Roman" pitchFamily="16" charset="0"/>
              </a:rPr>
              <a:t>, </a:t>
            </a:r>
            <a:r>
              <a:rPr lang="en-GB" altLang="cs-CZ" sz="1900" dirty="0" err="1">
                <a:latin typeface="Times New Roman" pitchFamily="16" charset="0"/>
              </a:rPr>
              <a:t>pokud</a:t>
            </a:r>
            <a:r>
              <a:rPr lang="en-GB" altLang="cs-CZ" sz="1900" dirty="0">
                <a:latin typeface="Times New Roman" pitchFamily="16" charset="0"/>
              </a:rPr>
              <a:t> </a:t>
            </a:r>
            <a:r>
              <a:rPr lang="en-GB" altLang="cs-CZ" sz="1900" dirty="0" err="1">
                <a:latin typeface="Times New Roman" pitchFamily="16" charset="0"/>
              </a:rPr>
              <a:t>byl</a:t>
            </a:r>
            <a:r>
              <a:rPr lang="en-GB" altLang="cs-CZ" sz="1900" dirty="0">
                <a:latin typeface="Times New Roman" pitchFamily="16" charset="0"/>
              </a:rPr>
              <a:t> pro </a:t>
            </a:r>
            <a:r>
              <a:rPr lang="en-GB" altLang="cs-CZ" sz="1900" dirty="0" err="1">
                <a:latin typeface="Times New Roman" pitchFamily="16" charset="0"/>
              </a:rPr>
              <a:t>ně</a:t>
            </a:r>
            <a:r>
              <a:rPr lang="en-GB" altLang="cs-CZ" sz="1900" dirty="0">
                <a:latin typeface="Times New Roman" pitchFamily="16" charset="0"/>
              </a:rPr>
              <a:t> </a:t>
            </a:r>
            <a:r>
              <a:rPr lang="en-GB" altLang="cs-CZ" sz="1900" dirty="0" err="1">
                <a:latin typeface="Times New Roman" pitchFamily="16" charset="0"/>
              </a:rPr>
              <a:t>navržen</a:t>
            </a:r>
            <a:r>
              <a:rPr lang="en-GB" altLang="cs-CZ" sz="1900" dirty="0">
                <a:latin typeface="Times New Roman" pitchFamily="16" charset="0"/>
              </a:rPr>
              <a:t> </a:t>
            </a:r>
            <a:r>
              <a:rPr lang="en-GB" altLang="cs-CZ" sz="1900" dirty="0" err="1">
                <a:latin typeface="Times New Roman" pitchFamily="16" charset="0"/>
              </a:rPr>
              <a:t>výkon</a:t>
            </a:r>
            <a:r>
              <a:rPr lang="en-GB" altLang="cs-CZ" sz="1900" dirty="0">
                <a:latin typeface="Times New Roman" pitchFamily="16" charset="0"/>
              </a:rPr>
              <a:t> </a:t>
            </a:r>
            <a:r>
              <a:rPr lang="en-GB" altLang="cs-CZ" sz="1900" dirty="0" err="1">
                <a:latin typeface="Times New Roman" pitchFamily="16" charset="0"/>
              </a:rPr>
              <a:t>rozhodnutí</a:t>
            </a:r>
            <a:r>
              <a:rPr lang="en-GB" altLang="cs-CZ" sz="1900" dirty="0">
                <a:latin typeface="Times New Roman" pitchFamily="16" charset="0"/>
              </a:rPr>
              <a:t> </a:t>
            </a:r>
            <a:r>
              <a:rPr lang="en-GB" altLang="cs-CZ" sz="1900" dirty="0" err="1">
                <a:latin typeface="Times New Roman" pitchFamily="16" charset="0"/>
              </a:rPr>
              <a:t>nebo</a:t>
            </a:r>
            <a:r>
              <a:rPr lang="en-GB" altLang="cs-CZ" sz="1900" dirty="0">
                <a:latin typeface="Times New Roman" pitchFamily="16" charset="0"/>
              </a:rPr>
              <a:t> </a:t>
            </a:r>
            <a:r>
              <a:rPr lang="en-GB" altLang="cs-CZ" sz="1900" dirty="0" err="1">
                <a:latin typeface="Times New Roman" pitchFamily="16" charset="0"/>
              </a:rPr>
              <a:t>navrženo</a:t>
            </a:r>
            <a:r>
              <a:rPr lang="en-GB" altLang="cs-CZ" sz="1900" dirty="0">
                <a:latin typeface="Times New Roman" pitchFamily="16" charset="0"/>
              </a:rPr>
              <a:t> </a:t>
            </a:r>
            <a:r>
              <a:rPr lang="en-GB" altLang="cs-CZ" sz="1900" dirty="0" err="1">
                <a:latin typeface="Times New Roman" pitchFamily="16" charset="0"/>
              </a:rPr>
              <a:t>nařízení</a:t>
            </a:r>
            <a:r>
              <a:rPr lang="en-GB" altLang="cs-CZ" sz="1900" dirty="0">
                <a:latin typeface="Times New Roman" pitchFamily="16" charset="0"/>
              </a:rPr>
              <a:t> </a:t>
            </a:r>
            <a:r>
              <a:rPr lang="en-GB" altLang="cs-CZ" sz="1900" dirty="0" err="1">
                <a:latin typeface="Times New Roman" pitchFamily="16" charset="0"/>
              </a:rPr>
              <a:t>exekuce</a:t>
            </a:r>
            <a:r>
              <a:rPr lang="en-GB" altLang="cs-CZ" sz="1900" dirty="0">
                <a:latin typeface="Times New Roman" pitchFamily="16" charset="0"/>
              </a:rPr>
              <a:t>.</a:t>
            </a:r>
          </a:p>
          <a:p>
            <a:pPr algn="just" eaLnBrk="1" hangingPunct="1">
              <a:spcBef>
                <a:spcPct val="0"/>
              </a:spcBef>
              <a:spcAft>
                <a:spcPts val="1425"/>
              </a:spcAft>
              <a:buClrTx/>
              <a:buFontTx/>
              <a:buNone/>
            </a:pPr>
            <a:endParaRPr lang="en-GB" altLang="cs-CZ" sz="1900" dirty="0">
              <a:latin typeface="Times New Roman" pitchFamily="16" charset="0"/>
            </a:endParaRPr>
          </a:p>
          <a:p>
            <a:pPr algn="just" eaLnBrk="1" hangingPunct="1">
              <a:spcBef>
                <a:spcPct val="0"/>
              </a:spcBef>
              <a:spcAft>
                <a:spcPts val="1425"/>
              </a:spcAft>
              <a:buClrTx/>
              <a:buFontTx/>
              <a:buNone/>
            </a:pPr>
            <a:endParaRPr lang="en-GB" altLang="cs-CZ" sz="1900" dirty="0">
              <a:latin typeface="Times New Roman" pitchFamily="16" charset="0"/>
            </a:endParaRPr>
          </a:p>
          <a:p>
            <a:pPr algn="just" eaLnBrk="1" hangingPunct="1">
              <a:lnSpc>
                <a:spcPct val="64000"/>
              </a:lnSpc>
              <a:spcBef>
                <a:spcPct val="0"/>
              </a:spcBef>
              <a:spcAft>
                <a:spcPts val="1425"/>
              </a:spcAft>
              <a:buClrTx/>
              <a:buFontTx/>
              <a:buNone/>
            </a:pPr>
            <a:endParaRPr lang="en-GB" altLang="cs-CZ" sz="1900" dirty="0">
              <a:latin typeface="Times New Roman" pitchFamily="16" charset="0"/>
            </a:endParaRPr>
          </a:p>
        </p:txBody>
      </p:sp>
      <p:sp>
        <p:nvSpPr>
          <p:cNvPr id="6144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81C56BB8-9D87-42DC-AAC6-4F8451315A19}" type="slidenum">
              <a:rPr lang="en-US" altLang="cs-CZ" sz="1400" b="1">
                <a:solidFill>
                  <a:srgbClr val="FFFFFF"/>
                </a:solidFill>
              </a:rPr>
              <a:pPr algn="ctr" eaLnBrk="1" hangingPunct="1">
                <a:spcBef>
                  <a:spcPct val="0"/>
                </a:spcBef>
                <a:buClrTx/>
                <a:buFontTx/>
                <a:buNone/>
              </a:pPr>
              <a:t>27</a:t>
            </a:fld>
            <a:endParaRPr lang="en-US" altLang="cs-CZ" sz="1400" b="1">
              <a:solidFill>
                <a:srgbClr val="FFFFFF"/>
              </a:solidFill>
            </a:endParaRPr>
          </a:p>
        </p:txBody>
      </p:sp>
      <p:sp>
        <p:nvSpPr>
          <p:cNvPr id="61445"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60F4563F-D45B-4987-9E93-B677B188178D}" type="slidenum">
              <a:rPr lang="en-US" altLang="cs-CZ"/>
              <a:pPr/>
              <a:t>27</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1"/>
          <p:cNvSpPr txBox="1">
            <a:spLocks noChangeArrowheads="1"/>
          </p:cNvSpPr>
          <p:nvPr/>
        </p:nvSpPr>
        <p:spPr bwMode="auto">
          <a:xfrm>
            <a:off x="827089" y="332656"/>
            <a:ext cx="2592784" cy="358775"/>
          </a:xfrm>
          <a:prstGeom prst="rect">
            <a:avLst/>
          </a:prstGeom>
          <a:noFill/>
          <a:ln w="9525" cap="flat">
            <a:noFill/>
            <a:round/>
            <a:headEnd/>
            <a:tailEnd/>
          </a:ln>
          <a:effectLst/>
        </p:spPr>
        <p:txBody>
          <a:bodyPr lIns="0" tIns="0" rIns="0" bIns="0" anchor="ctr" anchorCtr="1"/>
          <a:lstStyle/>
          <a:p>
            <a:pPr algn="just"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a:effectLst>
                  <a:outerShdw blurRad="38100" dist="38100" dir="2700000" algn="tl">
                    <a:srgbClr val="C0C0C0"/>
                  </a:outerShdw>
                </a:effectLst>
                <a:latin typeface="Arial Unicode MS" charset="0"/>
              </a:rPr>
              <a:t>Prekluze práva</a:t>
            </a:r>
          </a:p>
        </p:txBody>
      </p:sp>
      <p:sp>
        <p:nvSpPr>
          <p:cNvPr id="63491" name="Text Box 2"/>
          <p:cNvSpPr txBox="1">
            <a:spLocks noChangeArrowheads="1"/>
          </p:cNvSpPr>
          <p:nvPr/>
        </p:nvSpPr>
        <p:spPr bwMode="auto">
          <a:xfrm>
            <a:off x="900113" y="1412875"/>
            <a:ext cx="7453312"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115000"/>
              </a:lnSpc>
              <a:spcBef>
                <a:spcPct val="0"/>
              </a:spcBef>
              <a:spcAft>
                <a:spcPts val="1775"/>
              </a:spcAft>
              <a:buClrTx/>
              <a:buFontTx/>
              <a:buNone/>
            </a:pPr>
            <a:r>
              <a:rPr lang="en-GB" altLang="cs-CZ" sz="2000">
                <a:latin typeface="Arial Unicode MS" charset="0"/>
              </a:rPr>
              <a:t>Nebylo-li právo vykonáno ve stanovené lhůtě, zanikne jen v případech stanovených zákonem výslovně. K zániku práva soud přihlédne, i když to dlužník nenamítne.</a:t>
            </a:r>
          </a:p>
          <a:p>
            <a:pPr algn="just" eaLnBrk="1" hangingPunct="1">
              <a:lnSpc>
                <a:spcPct val="115000"/>
              </a:lnSpc>
              <a:spcBef>
                <a:spcPct val="0"/>
              </a:spcBef>
              <a:spcAft>
                <a:spcPts val="1775"/>
              </a:spcAft>
              <a:buClrTx/>
              <a:buFontTx/>
              <a:buNone/>
            </a:pPr>
            <a:endParaRPr lang="en-GB" altLang="cs-CZ" sz="2000">
              <a:latin typeface="Arial Unicode MS" charset="0"/>
            </a:endParaRPr>
          </a:p>
          <a:p>
            <a:pPr algn="just" eaLnBrk="1" hangingPunct="1">
              <a:lnSpc>
                <a:spcPct val="115000"/>
              </a:lnSpc>
              <a:spcBef>
                <a:spcPct val="0"/>
              </a:spcBef>
              <a:spcAft>
                <a:spcPts val="1775"/>
              </a:spcAft>
              <a:buClrTx/>
              <a:buFontTx/>
              <a:buNone/>
            </a:pPr>
            <a:r>
              <a:rPr lang="en-GB" altLang="cs-CZ" sz="2000">
                <a:latin typeface="Arial Unicode MS" charset="0"/>
              </a:rPr>
              <a:t>Pronajímatel dopravního prostředku nahradí nájemci náklady, které nájemce vynaložil na údržbu; neuplatní-li nájemce toto právo u pronajímatele do tří měsíců od vynaložení nákladů, právo zanikne.</a:t>
            </a:r>
          </a:p>
          <a:p>
            <a:pPr algn="just" eaLnBrk="1" hangingPunct="1">
              <a:lnSpc>
                <a:spcPct val="115000"/>
              </a:lnSpc>
              <a:spcBef>
                <a:spcPct val="0"/>
              </a:spcBef>
              <a:spcAft>
                <a:spcPts val="1775"/>
              </a:spcAft>
              <a:buClrTx/>
              <a:buFontTx/>
              <a:buNone/>
            </a:pPr>
            <a:r>
              <a:rPr lang="en-GB" altLang="cs-CZ" sz="2000">
                <a:latin typeface="Arial Unicode MS" charset="0"/>
              </a:rPr>
              <a:t>Uznáním závazku, který zanikl je neplatné.</a:t>
            </a:r>
          </a:p>
        </p:txBody>
      </p:sp>
      <p:sp>
        <p:nvSpPr>
          <p:cNvPr id="6349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3DEAB828-7B32-4C64-9DC5-97A466404C8C}" type="slidenum">
              <a:rPr lang="en-US" altLang="cs-CZ" sz="1400" b="1">
                <a:solidFill>
                  <a:srgbClr val="FFFFFF"/>
                </a:solidFill>
              </a:rPr>
              <a:pPr algn="ctr" eaLnBrk="1" hangingPunct="1">
                <a:spcBef>
                  <a:spcPct val="0"/>
                </a:spcBef>
                <a:buClrTx/>
                <a:buFontTx/>
                <a:buNone/>
              </a:pPr>
              <a:t>28</a:t>
            </a:fld>
            <a:endParaRPr lang="en-US" altLang="cs-CZ" sz="1400" b="1">
              <a:solidFill>
                <a:srgbClr val="FFFFFF"/>
              </a:solidFill>
            </a:endParaRPr>
          </a:p>
        </p:txBody>
      </p:sp>
      <p:sp>
        <p:nvSpPr>
          <p:cNvPr id="63493"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C5CC4EE7-D8D0-4C2C-BF3A-D8D19C0945DE}" type="slidenum">
              <a:rPr lang="en-US" altLang="cs-CZ"/>
              <a:pPr/>
              <a:t>28</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ext Box 1"/>
          <p:cNvSpPr txBox="1">
            <a:spLocks noChangeArrowheads="1"/>
          </p:cNvSpPr>
          <p:nvPr/>
        </p:nvSpPr>
        <p:spPr bwMode="auto">
          <a:xfrm>
            <a:off x="179512" y="260648"/>
            <a:ext cx="3456384" cy="603250"/>
          </a:xfrm>
          <a:prstGeom prst="rect">
            <a:avLst/>
          </a:prstGeom>
          <a:noFill/>
          <a:ln w="9525" cap="flat">
            <a:noFill/>
            <a:round/>
            <a:headEnd/>
            <a:tailEnd/>
          </a:ln>
          <a:effectLst/>
        </p:spPr>
        <p:txBody>
          <a:bodyPr lIns="0" tIns="0" rIns="0" bIns="0" anchor="ctr" anchorCtr="1"/>
          <a:lstStyle/>
          <a:p>
            <a:pPr algn="just"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a:effectLst>
                  <a:outerShdw blurRad="38100" dist="38100" dir="2700000" algn="tl">
                    <a:srgbClr val="C0C0C0"/>
                  </a:outerShdw>
                </a:effectLst>
                <a:latin typeface="Arial Unicode MS" charset="0"/>
              </a:rPr>
              <a:t>Náhrada škoda</a:t>
            </a:r>
          </a:p>
        </p:txBody>
      </p:sp>
      <p:sp>
        <p:nvSpPr>
          <p:cNvPr id="65539" name="Text Box 2"/>
          <p:cNvSpPr txBox="1">
            <a:spLocks noChangeArrowheads="1"/>
          </p:cNvSpPr>
          <p:nvPr/>
        </p:nvSpPr>
        <p:spPr bwMode="auto">
          <a:xfrm>
            <a:off x="900113" y="1412875"/>
            <a:ext cx="7453312"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115000"/>
              </a:lnSpc>
              <a:spcBef>
                <a:spcPct val="0"/>
              </a:spcBef>
              <a:spcAft>
                <a:spcPts val="1775"/>
              </a:spcAft>
              <a:buClrTx/>
              <a:buFontTx/>
              <a:buNone/>
            </a:pPr>
            <a:r>
              <a:rPr lang="cs-CZ" altLang="cs-CZ" sz="2000">
                <a:latin typeface="Arial Unicode MS" charset="0"/>
              </a:rPr>
              <a:t>Náhrada škody v § 2894 NOZ je koncipována jako odpovědnost za deliktní jednání. Pokud někdo poruší povinnosti stanovené NOZ, pak nastupuje sankce, a to povinnost k náhradě škody.</a:t>
            </a:r>
          </a:p>
          <a:p>
            <a:pPr algn="just" eaLnBrk="1" hangingPunct="1">
              <a:lnSpc>
                <a:spcPct val="115000"/>
              </a:lnSpc>
              <a:spcBef>
                <a:spcPct val="0"/>
              </a:spcBef>
              <a:spcAft>
                <a:spcPts val="1775"/>
              </a:spcAft>
              <a:buClrTx/>
              <a:buFontTx/>
              <a:buNone/>
            </a:pPr>
            <a:r>
              <a:rPr lang="cs-CZ" altLang="cs-CZ" sz="2000">
                <a:latin typeface="Arial Unicode MS" charset="0"/>
              </a:rPr>
              <a:t>Za deliktní jednání se považuje i dle § 2913 NOZ porušení smluvní povinnosti, a tedy pravidla pro náhradu škody jsou obecná, jak pro jednání škůdce, tak i při porušení smluvní povinnosti. NOZ však zavádí ve speciálních případech tzv. objektivní odpovědnost</a:t>
            </a:r>
          </a:p>
          <a:p>
            <a:pPr algn="just" eaLnBrk="1" hangingPunct="1">
              <a:lnSpc>
                <a:spcPct val="115000"/>
              </a:lnSpc>
              <a:spcBef>
                <a:spcPct val="0"/>
              </a:spcBef>
              <a:spcAft>
                <a:spcPts val="1775"/>
              </a:spcAft>
              <a:buClrTx/>
              <a:buFontTx/>
              <a:buNone/>
            </a:pPr>
            <a:r>
              <a:rPr lang="cs-CZ" altLang="cs-CZ" sz="2000">
                <a:latin typeface="Arial Unicode MS" charset="0"/>
              </a:rPr>
              <a:t>NOZ zůstává u principů rozsáhlé prevenční povinnosti - § 2900 -2903 NOZ.</a:t>
            </a:r>
          </a:p>
        </p:txBody>
      </p:sp>
      <p:sp>
        <p:nvSpPr>
          <p:cNvPr id="65540"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FAC1B09A-E5A5-4CBB-A8BC-5DCCB7B3D176}" type="slidenum">
              <a:rPr lang="en-US" altLang="cs-CZ" sz="1400" b="1">
                <a:solidFill>
                  <a:srgbClr val="FFFFFF"/>
                </a:solidFill>
              </a:rPr>
              <a:pPr algn="ctr" eaLnBrk="1" hangingPunct="1">
                <a:spcBef>
                  <a:spcPct val="0"/>
                </a:spcBef>
                <a:buClrTx/>
                <a:buFontTx/>
                <a:buNone/>
              </a:pPr>
              <a:t>29</a:t>
            </a:fld>
            <a:endParaRPr lang="en-US" altLang="cs-CZ" sz="1400" b="1">
              <a:solidFill>
                <a:srgbClr val="FFFFFF"/>
              </a:solidFill>
            </a:endParaRPr>
          </a:p>
        </p:txBody>
      </p:sp>
      <p:sp>
        <p:nvSpPr>
          <p:cNvPr id="65541"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117DEB59-58EC-4870-9A33-A05C6FBEB043}" type="slidenum">
              <a:rPr lang="en-US" altLang="cs-CZ"/>
              <a:pPr/>
              <a:t>29</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ext Box 1"/>
          <p:cNvSpPr txBox="1">
            <a:spLocks noChangeArrowheads="1"/>
          </p:cNvSpPr>
          <p:nvPr/>
        </p:nvSpPr>
        <p:spPr bwMode="auto">
          <a:xfrm>
            <a:off x="827089" y="260648"/>
            <a:ext cx="2448768" cy="603250"/>
          </a:xfrm>
          <a:prstGeom prst="rect">
            <a:avLst/>
          </a:prstGeom>
          <a:noFill/>
          <a:ln w="9525" cap="flat">
            <a:noFill/>
            <a:round/>
            <a:headEnd/>
            <a:tailEnd/>
          </a:ln>
          <a:effectLst/>
        </p:spPr>
        <p:txBody>
          <a:bodyPr lIns="0" tIns="0" rIns="0" bIns="0" anchor="ctr" anchorCtr="1"/>
          <a:lstStyle/>
          <a:p>
            <a:pPr algn="just"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a:effectLst>
                  <a:outerShdw blurRad="38100" dist="38100" dir="2700000" algn="tl">
                    <a:srgbClr val="C0C0C0"/>
                  </a:outerShdw>
                </a:effectLst>
                <a:latin typeface="Arial Unicode MS" charset="0"/>
              </a:rPr>
              <a:t>Náhrada škoda</a:t>
            </a:r>
          </a:p>
        </p:txBody>
      </p:sp>
      <p:sp>
        <p:nvSpPr>
          <p:cNvPr id="67587" name="Text Box 2"/>
          <p:cNvSpPr txBox="1">
            <a:spLocks noChangeArrowheads="1"/>
          </p:cNvSpPr>
          <p:nvPr/>
        </p:nvSpPr>
        <p:spPr bwMode="auto">
          <a:xfrm>
            <a:off x="900113" y="1412875"/>
            <a:ext cx="7453312"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115000"/>
              </a:lnSpc>
              <a:spcBef>
                <a:spcPct val="0"/>
              </a:spcBef>
              <a:spcAft>
                <a:spcPts val="1775"/>
              </a:spcAft>
              <a:buClrTx/>
              <a:buFontTx/>
              <a:buNone/>
            </a:pPr>
            <a:r>
              <a:rPr lang="cs-CZ" altLang="cs-CZ" sz="2000">
                <a:latin typeface="Arial Unicode MS" charset="0"/>
              </a:rPr>
              <a:t>Nově se za škodu považuje i vznik povinnosti zaplatit jinému jeho nárok. </a:t>
            </a:r>
          </a:p>
          <a:p>
            <a:pPr algn="just" eaLnBrk="1" hangingPunct="1">
              <a:lnSpc>
                <a:spcPct val="115000"/>
              </a:lnSpc>
              <a:spcBef>
                <a:spcPct val="0"/>
              </a:spcBef>
              <a:spcAft>
                <a:spcPts val="1775"/>
              </a:spcAft>
              <a:buClrTx/>
              <a:buFontTx/>
              <a:buNone/>
            </a:pPr>
            <a:r>
              <a:rPr lang="cs-CZ" altLang="cs-CZ" sz="2000">
                <a:latin typeface="Arial Unicode MS" charset="0"/>
              </a:rPr>
              <a:t>§ 2894 NOZ stanoví povinnost nahradit újmu na jmění tzn. i nárust pasiv – povinnost k náhradě škody.</a:t>
            </a:r>
          </a:p>
          <a:p>
            <a:pPr algn="just" eaLnBrk="1" hangingPunct="1">
              <a:lnSpc>
                <a:spcPct val="115000"/>
              </a:lnSpc>
              <a:spcBef>
                <a:spcPct val="0"/>
              </a:spcBef>
              <a:spcAft>
                <a:spcPts val="1775"/>
              </a:spcAft>
              <a:buClrTx/>
              <a:buFontTx/>
              <a:buNone/>
            </a:pPr>
            <a:r>
              <a:rPr lang="cs-CZ" altLang="cs-CZ" sz="2000">
                <a:latin typeface="Arial Unicode MS" charset="0"/>
              </a:rPr>
              <a:t>§ 2952 NOZ – Záleží-li skutečná škoda ve vzniku dluhu, má poškozený právo, aby ho škůdce dluhu zprostil nebo mu poskytl náhradu.</a:t>
            </a:r>
          </a:p>
          <a:p>
            <a:pPr algn="just" eaLnBrk="1" hangingPunct="1">
              <a:lnSpc>
                <a:spcPct val="115000"/>
              </a:lnSpc>
              <a:spcBef>
                <a:spcPct val="0"/>
              </a:spcBef>
              <a:spcAft>
                <a:spcPts val="1775"/>
              </a:spcAft>
              <a:buClrTx/>
              <a:buFontTx/>
              <a:buNone/>
            </a:pPr>
            <a:r>
              <a:rPr lang="cs-CZ" altLang="cs-CZ" sz="2000">
                <a:latin typeface="Arial Unicode MS" charset="0"/>
              </a:rPr>
              <a:t>Opět se upřednostňuje náhrada škody uvedením do předešlého stavu. § 2951 NOZ – Pouze není-li to dobře možné, anebo žádá-li to poškozený, hradí se škoda v penězích.</a:t>
            </a:r>
          </a:p>
        </p:txBody>
      </p:sp>
      <p:sp>
        <p:nvSpPr>
          <p:cNvPr id="67588"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FEBBC93F-CE57-43BB-A780-B29B7F2F960B}" type="slidenum">
              <a:rPr lang="en-US" altLang="cs-CZ" sz="1400" b="1">
                <a:solidFill>
                  <a:srgbClr val="FFFFFF"/>
                </a:solidFill>
              </a:rPr>
              <a:pPr algn="ctr" eaLnBrk="1" hangingPunct="1">
                <a:spcBef>
                  <a:spcPct val="0"/>
                </a:spcBef>
                <a:buClrTx/>
                <a:buFontTx/>
                <a:buNone/>
              </a:pPr>
              <a:t>30</a:t>
            </a:fld>
            <a:endParaRPr lang="en-US" altLang="cs-CZ" sz="1400" b="1">
              <a:solidFill>
                <a:srgbClr val="FFFFFF"/>
              </a:solidFill>
            </a:endParaRPr>
          </a:p>
        </p:txBody>
      </p:sp>
      <p:sp>
        <p:nvSpPr>
          <p:cNvPr id="67589"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07435BCE-DF30-4372-A8AD-2E5F313A26C4}" type="slidenum">
              <a:rPr lang="en-US" altLang="cs-CZ"/>
              <a:pPr/>
              <a:t>30</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ext Box 1"/>
          <p:cNvSpPr txBox="1">
            <a:spLocks noChangeArrowheads="1"/>
          </p:cNvSpPr>
          <p:nvPr/>
        </p:nvSpPr>
        <p:spPr bwMode="auto">
          <a:xfrm>
            <a:off x="468313" y="260350"/>
            <a:ext cx="3671639" cy="603250"/>
          </a:xfrm>
          <a:prstGeom prst="rect">
            <a:avLst/>
          </a:prstGeom>
          <a:noFill/>
          <a:ln w="9525" cap="flat">
            <a:noFill/>
            <a:round/>
            <a:headEnd/>
            <a:tailEnd/>
          </a:ln>
          <a:effectLst/>
        </p:spPr>
        <p:txBody>
          <a:bodyPr lIns="0" tIns="0" rIns="0" bIns="0" anchor="ctr" anchorCtr="1"/>
          <a:lstStyle/>
          <a:p>
            <a:pPr algn="just"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a:effectLst>
                  <a:outerShdw blurRad="38100" dist="38100" dir="2700000" algn="tl">
                    <a:srgbClr val="C0C0C0"/>
                  </a:outerShdw>
                </a:effectLst>
                <a:latin typeface="Arial Unicode MS" charset="0"/>
                <a:cs typeface="Arial Unicode MS" charset="0"/>
              </a:rPr>
              <a:t>Postoupení pohledávek</a:t>
            </a:r>
          </a:p>
        </p:txBody>
      </p:sp>
      <p:sp>
        <p:nvSpPr>
          <p:cNvPr id="69635" name="Text Box 2"/>
          <p:cNvSpPr txBox="1">
            <a:spLocks noChangeArrowheads="1"/>
          </p:cNvSpPr>
          <p:nvPr/>
        </p:nvSpPr>
        <p:spPr bwMode="auto">
          <a:xfrm>
            <a:off x="719138" y="1268413"/>
            <a:ext cx="7453312"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Věřitel může celou pohledávku nebo její část postoupit smlouvou jako postupitel i bez souhlasu dlužníka jiné osobě (postupníkovi).</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Postoupením pohledávky nabývá postupník také její příslušenství a práva s pohledávkou spojená, včetně jejího zajištění.</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Postupitel vydá postupníkovi potřebné doklady o pohledávce a sdělí mu vše, co je k uplatnění pohledávky zapotřebí.</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Postoupit lze pohledávku, kterou lze zcizit, pokud to ujednání dlužníka a věřitele nevylučuje.</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Nelze postoupit pohledávku, která zaniká smrtí nebo jejíž obsah by se změnou věřitele k tíži dlužníka změnil.</a:t>
            </a:r>
          </a:p>
        </p:txBody>
      </p:sp>
      <p:sp>
        <p:nvSpPr>
          <p:cNvPr id="6963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280755A7-25AA-4358-BA6B-7F8A700DA141}" type="slidenum">
              <a:rPr lang="en-US" altLang="cs-CZ" sz="1400" b="1">
                <a:solidFill>
                  <a:srgbClr val="FFFFFF"/>
                </a:solidFill>
              </a:rPr>
              <a:pPr algn="ctr" eaLnBrk="1" hangingPunct="1">
                <a:spcBef>
                  <a:spcPct val="0"/>
                </a:spcBef>
                <a:buClrTx/>
                <a:buFontTx/>
                <a:buNone/>
              </a:pPr>
              <a:t>31</a:t>
            </a:fld>
            <a:endParaRPr lang="en-US" altLang="cs-CZ" sz="1400" b="1">
              <a:solidFill>
                <a:srgbClr val="FFFFFF"/>
              </a:solidFill>
            </a:endParaRPr>
          </a:p>
        </p:txBody>
      </p:sp>
      <p:sp>
        <p:nvSpPr>
          <p:cNvPr id="69637"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5F0EF20C-C1AA-4918-B5CA-20A767E43BB4}" type="slidenum">
              <a:rPr lang="en-US" altLang="cs-CZ"/>
              <a:pPr/>
              <a:t>31</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ext Box 1"/>
          <p:cNvSpPr txBox="1">
            <a:spLocks noChangeArrowheads="1"/>
          </p:cNvSpPr>
          <p:nvPr/>
        </p:nvSpPr>
        <p:spPr bwMode="auto">
          <a:xfrm>
            <a:off x="468313" y="260350"/>
            <a:ext cx="3455615" cy="603250"/>
          </a:xfrm>
          <a:prstGeom prst="rect">
            <a:avLst/>
          </a:prstGeom>
          <a:noFill/>
          <a:ln w="9525" cap="flat">
            <a:noFill/>
            <a:round/>
            <a:headEnd/>
            <a:tailEnd/>
          </a:ln>
          <a:effectLst/>
        </p:spPr>
        <p:txBody>
          <a:bodyPr lIns="0" tIns="0" rIns="0" bIns="0" anchor="ctr" anchorCtr="1"/>
          <a:lstStyle/>
          <a:p>
            <a:pPr algn="just"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a:effectLst>
                  <a:outerShdw blurRad="38100" dist="38100" dir="2700000" algn="tl">
                    <a:srgbClr val="C0C0C0"/>
                  </a:outerShdw>
                </a:effectLst>
                <a:latin typeface="Arial Unicode MS" charset="0"/>
                <a:cs typeface="Arial Unicode MS" charset="0"/>
              </a:rPr>
              <a:t>Postoupení pohledávek</a:t>
            </a:r>
          </a:p>
        </p:txBody>
      </p:sp>
      <p:sp>
        <p:nvSpPr>
          <p:cNvPr id="71683" name="Text Box 2"/>
          <p:cNvSpPr txBox="1">
            <a:spLocks noChangeArrowheads="1"/>
          </p:cNvSpPr>
          <p:nvPr/>
        </p:nvSpPr>
        <p:spPr bwMode="auto">
          <a:xfrm>
            <a:off x="719138" y="1268413"/>
            <a:ext cx="7453312"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Dokud postupitel dlužníka nevyrozumí, nebo dokud postupník postoupení pohledávky dlužníku neprokáže, může se dlužník své povinnosti zprostit tím, že splní postupiteli, nebo se s ním jinak vyrovná.</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Postoupil-li postupitel tutéž pohledávku několika osobám, je vůči dlužníkovi účinné to postoupení, o němž se dlužník dozvěděl nejdříve.</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Postoupení pohledávky nemá účinky vůči osobě, která dluh zajistila zástavním právem, ručením nebo jiným způsobem, dokud jí postupitel o postoupení pohledávky nevyrozumí nebo dokud jí postupník postoupení pohledávky neprokáže.</a:t>
            </a:r>
          </a:p>
        </p:txBody>
      </p:sp>
      <p:sp>
        <p:nvSpPr>
          <p:cNvPr id="7168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C5D2C816-4A7E-4386-BC7E-2F1E67953894}" type="slidenum">
              <a:rPr lang="en-US" altLang="cs-CZ" sz="1400" b="1">
                <a:solidFill>
                  <a:srgbClr val="FFFFFF"/>
                </a:solidFill>
              </a:rPr>
              <a:pPr algn="ctr" eaLnBrk="1" hangingPunct="1">
                <a:spcBef>
                  <a:spcPct val="0"/>
                </a:spcBef>
                <a:buClrTx/>
                <a:buFontTx/>
                <a:buNone/>
              </a:pPr>
              <a:t>32</a:t>
            </a:fld>
            <a:endParaRPr lang="en-US" altLang="cs-CZ" sz="1400" b="1">
              <a:solidFill>
                <a:srgbClr val="FFFFFF"/>
              </a:solidFill>
            </a:endParaRPr>
          </a:p>
        </p:txBody>
      </p:sp>
      <p:sp>
        <p:nvSpPr>
          <p:cNvPr id="71685"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C3883002-4BF5-4554-84BD-DAD9DFF4DAA4}" type="slidenum">
              <a:rPr lang="en-US" altLang="cs-CZ"/>
              <a:pPr/>
              <a:t>32</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ext Box 1"/>
          <p:cNvSpPr txBox="1">
            <a:spLocks noChangeArrowheads="1"/>
          </p:cNvSpPr>
          <p:nvPr/>
        </p:nvSpPr>
        <p:spPr bwMode="auto">
          <a:xfrm>
            <a:off x="468313" y="260350"/>
            <a:ext cx="3894137" cy="603250"/>
          </a:xfrm>
          <a:prstGeom prst="rect">
            <a:avLst/>
          </a:prstGeom>
          <a:noFill/>
          <a:ln w="9525" cap="flat">
            <a:noFill/>
            <a:round/>
            <a:headEnd/>
            <a:tailEnd/>
          </a:ln>
          <a:effectLst/>
        </p:spPr>
        <p:txBody>
          <a:bodyPr lIns="0" tIns="0" rIns="0" bIns="0" anchor="ctr" anchorCtr="1"/>
          <a:lstStyle/>
          <a:p>
            <a:pPr algn="just"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a:effectLst>
                  <a:outerShdw blurRad="38100" dist="38100" dir="2700000" algn="tl">
                    <a:srgbClr val="C0C0C0"/>
                  </a:outerShdw>
                </a:effectLst>
                <a:latin typeface="Arial Unicode MS" charset="0"/>
                <a:cs typeface="Arial Unicode MS" charset="0"/>
              </a:rPr>
              <a:t>Postoupení pohledávek</a:t>
            </a:r>
          </a:p>
        </p:txBody>
      </p:sp>
      <p:sp>
        <p:nvSpPr>
          <p:cNvPr id="73731" name="Text Box 2"/>
          <p:cNvSpPr txBox="1">
            <a:spLocks noChangeArrowheads="1"/>
          </p:cNvSpPr>
          <p:nvPr/>
        </p:nvSpPr>
        <p:spPr bwMode="auto">
          <a:xfrm>
            <a:off x="719138" y="1268413"/>
            <a:ext cx="7453312" cy="532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Dlužníku zůstávají i po postoupení zachovány námitky proti pohledávce, které měl v době postoupení. Své vzájemné pohledávky vůči postupiteli může dlužník namítat i vůči postupníkovi, i když v době postoupení ještě nebyly splatné; musí však své pohledávky postupníkovi oznámit bez zbytečného odkladu poté, co se o postoupení dozvěděl.</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Jestliže však dlužník proti poctivému postupníkovi uznal pohledávku jako pravou, je povinen jej uspokojit jako svého věřitele.</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 Postoupit lze i soubor pohledávek, ať již současných nebo budoucích, je-li takový soubor pohledávek dostatečně určen, zejména pokud se jedná o pohledávky určitého druhu vznikající věřiteli v určité době nebo o různé pohledávky z téhož právního důvodu.</a:t>
            </a:r>
          </a:p>
          <a:p>
            <a:pPr algn="just" eaLnBrk="1" hangingPunct="1">
              <a:lnSpc>
                <a:spcPct val="115000"/>
              </a:lnSpc>
              <a:spcBef>
                <a:spcPct val="0"/>
              </a:spcBef>
              <a:spcAft>
                <a:spcPts val="1775"/>
              </a:spcAft>
              <a:buClrTx/>
              <a:buFontTx/>
              <a:buNone/>
            </a:pPr>
            <a:endParaRPr lang="en-GB" altLang="cs-CZ" sz="2000">
              <a:latin typeface="Arial Unicode MS" charset="0"/>
              <a:cs typeface="Arial Unicode MS" charset="0"/>
            </a:endParaRPr>
          </a:p>
        </p:txBody>
      </p:sp>
      <p:sp>
        <p:nvSpPr>
          <p:cNvPr id="7373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99670927-8576-4E06-B050-4ACA9013E87A}" type="slidenum">
              <a:rPr lang="en-US" altLang="cs-CZ" sz="1400" b="1">
                <a:solidFill>
                  <a:srgbClr val="FFFFFF"/>
                </a:solidFill>
              </a:rPr>
              <a:pPr algn="ctr" eaLnBrk="1" hangingPunct="1">
                <a:spcBef>
                  <a:spcPct val="0"/>
                </a:spcBef>
                <a:buClrTx/>
                <a:buFontTx/>
                <a:buNone/>
              </a:pPr>
              <a:t>33</a:t>
            </a:fld>
            <a:endParaRPr lang="en-US" altLang="cs-CZ" sz="1400" b="1">
              <a:solidFill>
                <a:srgbClr val="FFFFFF"/>
              </a:solidFill>
            </a:endParaRPr>
          </a:p>
        </p:txBody>
      </p:sp>
      <p:sp>
        <p:nvSpPr>
          <p:cNvPr id="73733"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798A3D37-C132-4D6E-A136-BB003777DD77}" type="slidenum">
              <a:rPr lang="en-US" altLang="cs-CZ"/>
              <a:pPr/>
              <a:t>33</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ext Box 1"/>
          <p:cNvSpPr txBox="1">
            <a:spLocks noChangeArrowheads="1"/>
          </p:cNvSpPr>
          <p:nvPr/>
        </p:nvSpPr>
        <p:spPr bwMode="auto">
          <a:xfrm>
            <a:off x="468313" y="260350"/>
            <a:ext cx="2087463" cy="603250"/>
          </a:xfrm>
          <a:prstGeom prst="rect">
            <a:avLst/>
          </a:prstGeom>
          <a:noFill/>
          <a:ln w="9525" cap="flat">
            <a:noFill/>
            <a:round/>
            <a:headEnd/>
            <a:tailEnd/>
          </a:ln>
          <a:effectLst/>
        </p:spPr>
        <p:txBody>
          <a:bodyPr lIns="0" tIns="0" rIns="0" bIns="0" anchor="ctr" anchorCtr="1"/>
          <a:lstStyle/>
          <a:p>
            <a:pPr algn="just"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a:effectLst>
                  <a:outerShdw blurRad="38100" dist="38100" dir="2700000" algn="tl">
                    <a:srgbClr val="C0C0C0"/>
                  </a:outerShdw>
                </a:effectLst>
                <a:latin typeface="Arial Unicode MS" charset="0"/>
                <a:cs typeface="Arial Unicode MS" charset="0"/>
              </a:rPr>
              <a:t>Narovnání</a:t>
            </a:r>
          </a:p>
        </p:txBody>
      </p:sp>
      <p:sp>
        <p:nvSpPr>
          <p:cNvPr id="75779" name="Text Box 2"/>
          <p:cNvSpPr txBox="1">
            <a:spLocks noChangeArrowheads="1"/>
          </p:cNvSpPr>
          <p:nvPr/>
        </p:nvSpPr>
        <p:spPr bwMode="auto">
          <a:xfrm>
            <a:off x="719138" y="1268413"/>
            <a:ext cx="7453312" cy="532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Dosavadní závazek lze nahradit novým závazkem i tak, že si strany ujednáním upraví práva a povinnosti mezi nimi dosud sporné nebo pochybné. Týká-li se narovnání věcného práva k věci zapsané do veřejného seznamu, nastávají účinky narovnání zápisem do tohoto seznamu.</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Narovnání nelze odporovat jen proto, že jím vznikl nepoměr mezi vzájemným plněním stran.</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Platnost narovnání není dotčena omylem v tom, co bylo mezi stranami sporné nebo pochybné, ledaže omyl vyvolala některá strana lstí. Narovnání dohodnuté v dobré víře nepozbývá platnosti ani tehdy, zjistí-li se na základě skutečností vyšlých najevo dodatečně, že některá ze stran pohledávku neměla.</a:t>
            </a:r>
          </a:p>
        </p:txBody>
      </p:sp>
      <p:sp>
        <p:nvSpPr>
          <p:cNvPr id="75780"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F64A488A-7EEC-4F5E-BA7E-592DC0F7B673}" type="slidenum">
              <a:rPr lang="en-US" altLang="cs-CZ" sz="1400" b="1">
                <a:solidFill>
                  <a:srgbClr val="FFFFFF"/>
                </a:solidFill>
              </a:rPr>
              <a:pPr algn="ctr" eaLnBrk="1" hangingPunct="1">
                <a:spcBef>
                  <a:spcPct val="0"/>
                </a:spcBef>
                <a:buClrTx/>
                <a:buFontTx/>
                <a:buNone/>
              </a:pPr>
              <a:t>34</a:t>
            </a:fld>
            <a:endParaRPr lang="en-US" altLang="cs-CZ" sz="1400" b="1">
              <a:solidFill>
                <a:srgbClr val="FFFFFF"/>
              </a:solidFill>
            </a:endParaRPr>
          </a:p>
        </p:txBody>
      </p:sp>
      <p:sp>
        <p:nvSpPr>
          <p:cNvPr id="75781"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9695BB6B-DE4F-4342-B0E1-D6A15A6C6A57}" type="slidenum">
              <a:rPr lang="en-US" altLang="cs-CZ"/>
              <a:pPr/>
              <a:t>34</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ext Box 1"/>
          <p:cNvSpPr txBox="1">
            <a:spLocks noChangeArrowheads="1"/>
          </p:cNvSpPr>
          <p:nvPr/>
        </p:nvSpPr>
        <p:spPr bwMode="auto">
          <a:xfrm>
            <a:off x="468313" y="260350"/>
            <a:ext cx="2159471" cy="603250"/>
          </a:xfrm>
          <a:prstGeom prst="rect">
            <a:avLst/>
          </a:prstGeom>
          <a:noFill/>
          <a:ln w="9525" cap="flat">
            <a:noFill/>
            <a:round/>
            <a:headEnd/>
            <a:tailEnd/>
          </a:ln>
          <a:effectLst/>
        </p:spPr>
        <p:txBody>
          <a:bodyPr lIns="0" tIns="0" rIns="0" bIns="0" anchor="ctr" anchorCtr="1"/>
          <a:lstStyle/>
          <a:p>
            <a:pPr algn="just"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a:effectLst>
                  <a:outerShdw blurRad="38100" dist="38100" dir="2700000" algn="tl">
                    <a:srgbClr val="C0C0C0"/>
                  </a:outerShdw>
                </a:effectLst>
                <a:latin typeface="Arial Unicode MS" charset="0"/>
                <a:cs typeface="Arial Unicode MS" charset="0"/>
              </a:rPr>
              <a:t>Narovnání</a:t>
            </a:r>
          </a:p>
        </p:txBody>
      </p:sp>
      <p:sp>
        <p:nvSpPr>
          <p:cNvPr id="77827" name="Text Box 2"/>
          <p:cNvSpPr txBox="1">
            <a:spLocks noChangeArrowheads="1"/>
          </p:cNvSpPr>
          <p:nvPr/>
        </p:nvSpPr>
        <p:spPr bwMode="auto">
          <a:xfrm>
            <a:off x="719138" y="1268413"/>
            <a:ext cx="7453312" cy="532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Narovnání, kterým mají být mezi stranami upravena veškerá práva, nelze vztahovat k takovým právům, která byla vyloučena, ani k právům, která strany zřejmě nemohly mít na mysli.</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Ujednání o novaci nebo o narovnání vyžaduje písemnou formu, byl-li i původní závazek zřízen v písemné formě, nebo činí-li se o právu již promlčeném.</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Zajištění práv, která jsou předmětem novace nebo narovnání, se vztahuje i na práva z nich vzniklá. Poskytla-li však zajištění osoba třetí, která k novaci nebo k narovnání nepřistoupila, je zavázána nejvýše v rozsahu původního závazku a zůstávají jí zachovány všechny námitky, které mohla proti pohledávce uplatnit, kdyby k novaci nebo k narovnání nebylo došlo.</a:t>
            </a:r>
          </a:p>
          <a:p>
            <a:pPr algn="just" eaLnBrk="1" hangingPunct="1">
              <a:lnSpc>
                <a:spcPct val="115000"/>
              </a:lnSpc>
              <a:spcBef>
                <a:spcPct val="0"/>
              </a:spcBef>
              <a:spcAft>
                <a:spcPts val="1775"/>
              </a:spcAft>
              <a:buClrTx/>
              <a:buFontTx/>
              <a:buNone/>
            </a:pPr>
            <a:endParaRPr lang="en-GB" altLang="cs-CZ" sz="2000">
              <a:latin typeface="Arial Unicode MS" charset="0"/>
              <a:cs typeface="Arial Unicode MS" charset="0"/>
            </a:endParaRPr>
          </a:p>
        </p:txBody>
      </p:sp>
      <p:sp>
        <p:nvSpPr>
          <p:cNvPr id="77828"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01C117A4-D0FD-4FF7-887F-4A2FDB3B3A6C}" type="slidenum">
              <a:rPr lang="en-US" altLang="cs-CZ" sz="1400" b="1">
                <a:solidFill>
                  <a:srgbClr val="FFFFFF"/>
                </a:solidFill>
              </a:rPr>
              <a:pPr algn="ctr" eaLnBrk="1" hangingPunct="1">
                <a:spcBef>
                  <a:spcPct val="0"/>
                </a:spcBef>
                <a:buClrTx/>
                <a:buFontTx/>
                <a:buNone/>
              </a:pPr>
              <a:t>35</a:t>
            </a:fld>
            <a:endParaRPr lang="en-US" altLang="cs-CZ" sz="1400" b="1">
              <a:solidFill>
                <a:srgbClr val="FFFFFF"/>
              </a:solidFill>
            </a:endParaRPr>
          </a:p>
        </p:txBody>
      </p:sp>
      <p:sp>
        <p:nvSpPr>
          <p:cNvPr id="77829"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2C7EF627-2279-47F2-9E43-332224AABEA3}" type="slidenum">
              <a:rPr lang="en-US" altLang="cs-CZ"/>
              <a:pPr/>
              <a:t>35</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ext Box 1"/>
          <p:cNvSpPr txBox="1">
            <a:spLocks noChangeArrowheads="1"/>
          </p:cNvSpPr>
          <p:nvPr/>
        </p:nvSpPr>
        <p:spPr bwMode="auto">
          <a:xfrm>
            <a:off x="468313" y="260350"/>
            <a:ext cx="2231479" cy="603250"/>
          </a:xfrm>
          <a:prstGeom prst="rect">
            <a:avLst/>
          </a:prstGeom>
          <a:noFill/>
          <a:ln w="9525" cap="flat">
            <a:noFill/>
            <a:round/>
            <a:headEnd/>
            <a:tailEnd/>
          </a:ln>
          <a:effectLst/>
        </p:spPr>
        <p:txBody>
          <a:bodyPr lIns="0" tIns="0" rIns="0" bIns="0" anchor="ctr" anchorCtr="1"/>
          <a:lstStyle>
            <a:lvl1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panose="020B0503020204020204" pitchFamily="34" charset="-122"/>
              </a:defRPr>
            </a:lvl1pPr>
            <a:lvl2pPr>
              <a:spcBef>
                <a:spcPts val="525"/>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panose="020B0503020204020204" pitchFamily="34" charset="-122"/>
              </a:defRPr>
            </a:lvl2pPr>
            <a:lvl3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3pPr>
            <a:lvl4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4pPr>
            <a:lvl5pPr>
              <a:spcBef>
                <a:spcPts val="4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5pPr>
            <a:lvl6pPr marL="25146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6pPr>
            <a:lvl7pPr marL="29718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7pPr>
            <a:lvl8pPr marL="34290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8pPr>
            <a:lvl9pPr marL="38862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9pPr>
          </a:lstStyle>
          <a:p>
            <a:pPr algn="just" eaLnBrk="1" hangingPunct="1">
              <a:lnSpc>
                <a:spcPct val="64000"/>
              </a:lnSpc>
              <a:spcBef>
                <a:spcPct val="0"/>
              </a:spcBef>
              <a:buClrTx/>
              <a:buFontTx/>
              <a:buNone/>
              <a:defRPr/>
            </a:pPr>
            <a:r>
              <a:rPr lang="cs-CZ" altLang="cs-CZ" b="1" u="sng"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Započtení</a:t>
            </a:r>
          </a:p>
        </p:txBody>
      </p:sp>
      <p:sp>
        <p:nvSpPr>
          <p:cNvPr id="79875" name="Text Box 2"/>
          <p:cNvSpPr txBox="1">
            <a:spLocks noChangeArrowheads="1"/>
          </p:cNvSpPr>
          <p:nvPr/>
        </p:nvSpPr>
        <p:spPr bwMode="auto">
          <a:xfrm>
            <a:off x="719138" y="1268413"/>
            <a:ext cx="7453312" cy="532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Dluží-li si strany vzájemně plnění stejného druhu, může každá z nich prohlásit vůči druhé straně, že svoji pohledávku započítává proti pohledávce druhé strany. K započtení lze přistoupit, jakmile straně vznikne právo požadovat uspokojení vlastní pohledávky a plnit svůj vlastní dluh.</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Započtením se obě pohledávky ruší v rozsahu, v jakém se vzájemně kryjí; nekryjí-li se zcela, započte se pohledávka obdobně jako při splnění. Tyto účinky nastávají k okamžiku, kdy se obě pohledávky staly způsobilými k započtení.</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K prohlášení o započtení učiněném pod podmínkou nebo s doložením času se nepřihlíží.</a:t>
            </a:r>
          </a:p>
        </p:txBody>
      </p:sp>
      <p:sp>
        <p:nvSpPr>
          <p:cNvPr id="7987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078CEC72-5FE3-47AE-BB6E-0AA192EE0EE6}" type="slidenum">
              <a:rPr lang="en-US" altLang="cs-CZ" sz="1400" b="1">
                <a:solidFill>
                  <a:srgbClr val="FFFFFF"/>
                </a:solidFill>
              </a:rPr>
              <a:pPr algn="ctr" eaLnBrk="1" hangingPunct="1">
                <a:spcBef>
                  <a:spcPct val="0"/>
                </a:spcBef>
                <a:buClrTx/>
                <a:buFontTx/>
                <a:buNone/>
              </a:pPr>
              <a:t>36</a:t>
            </a:fld>
            <a:endParaRPr lang="en-US" altLang="cs-CZ" sz="1400" b="1">
              <a:solidFill>
                <a:srgbClr val="FFFFFF"/>
              </a:solidFill>
            </a:endParaRPr>
          </a:p>
        </p:txBody>
      </p:sp>
      <p:sp>
        <p:nvSpPr>
          <p:cNvPr id="79877"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6DA6B39B-08AB-4FE1-BC57-EF283A4BB584}" type="slidenum">
              <a:rPr lang="en-US" altLang="cs-CZ"/>
              <a:pPr/>
              <a:t>36</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ext Box 1"/>
          <p:cNvSpPr txBox="1">
            <a:spLocks noChangeArrowheads="1"/>
          </p:cNvSpPr>
          <p:nvPr/>
        </p:nvSpPr>
        <p:spPr bwMode="auto">
          <a:xfrm>
            <a:off x="468313" y="260350"/>
            <a:ext cx="2303487" cy="603250"/>
          </a:xfrm>
          <a:prstGeom prst="rect">
            <a:avLst/>
          </a:prstGeom>
          <a:noFill/>
          <a:ln w="9525" cap="flat">
            <a:noFill/>
            <a:round/>
            <a:headEnd/>
            <a:tailEnd/>
          </a:ln>
          <a:effectLst/>
        </p:spPr>
        <p:txBody>
          <a:bodyPr lIns="0" tIns="0" rIns="0" bIns="0" anchor="ctr" anchorCtr="1"/>
          <a:lstStyle>
            <a:lvl1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panose="020B0503020204020204" pitchFamily="34" charset="-122"/>
              </a:defRPr>
            </a:lvl1pPr>
            <a:lvl2pPr>
              <a:spcBef>
                <a:spcPts val="525"/>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panose="020B0503020204020204" pitchFamily="34" charset="-122"/>
              </a:defRPr>
            </a:lvl2pPr>
            <a:lvl3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3pPr>
            <a:lvl4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4pPr>
            <a:lvl5pPr>
              <a:spcBef>
                <a:spcPts val="4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5pPr>
            <a:lvl6pPr marL="25146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6pPr>
            <a:lvl7pPr marL="29718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7pPr>
            <a:lvl8pPr marL="34290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8pPr>
            <a:lvl9pPr marL="38862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9pPr>
          </a:lstStyle>
          <a:p>
            <a:pPr algn="just" eaLnBrk="1" hangingPunct="1">
              <a:lnSpc>
                <a:spcPct val="64000"/>
              </a:lnSpc>
              <a:spcBef>
                <a:spcPct val="0"/>
              </a:spcBef>
              <a:buClrTx/>
              <a:buFontTx/>
              <a:buNone/>
              <a:defRPr/>
            </a:pPr>
            <a:r>
              <a:rPr lang="cs-CZ" altLang="cs-CZ" b="1" u="sng"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Započtení</a:t>
            </a:r>
          </a:p>
        </p:txBody>
      </p:sp>
      <p:sp>
        <p:nvSpPr>
          <p:cNvPr id="81923" name="Text Box 2"/>
          <p:cNvSpPr txBox="1">
            <a:spLocks noChangeArrowheads="1"/>
          </p:cNvSpPr>
          <p:nvPr/>
        </p:nvSpPr>
        <p:spPr bwMode="auto">
          <a:xfrm>
            <a:off x="719138" y="1268413"/>
            <a:ext cx="7453312" cy="532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K započtení jsou způsobilé pohledávky, které lze uplatnit před soudem.</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Pohledávka nejistá nebo neurčitá k započtení způsobilá není.</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Zakazuje se započtení proti pohledávce výživného pro nezletilého, který není plně svéprávný.</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Promlčení pohledávky započtení nebrání, nastalo-li po době, kdy se pohledávky staly způsobilými k započtení.</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Zákaz započtení pohledávky prohlášením jedné ze stran nebrání stranám, aby si započtení ujednaly; k ujednání o započtení proti pohledávce výživného pro nezletilého, který není plně svéprávný, se však nepřihlíží.</a:t>
            </a:r>
          </a:p>
        </p:txBody>
      </p:sp>
      <p:sp>
        <p:nvSpPr>
          <p:cNvPr id="8192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8F9F313C-E1F4-4612-B8AD-ADACD941BA4F}" type="slidenum">
              <a:rPr lang="en-US" altLang="cs-CZ" sz="1400" b="1">
                <a:solidFill>
                  <a:srgbClr val="FFFFFF"/>
                </a:solidFill>
              </a:rPr>
              <a:pPr algn="ctr" eaLnBrk="1" hangingPunct="1">
                <a:spcBef>
                  <a:spcPct val="0"/>
                </a:spcBef>
                <a:buClrTx/>
                <a:buFontTx/>
                <a:buNone/>
              </a:pPr>
              <a:t>37</a:t>
            </a:fld>
            <a:endParaRPr lang="en-US" altLang="cs-CZ" sz="1400" b="1">
              <a:solidFill>
                <a:srgbClr val="FFFFFF"/>
              </a:solidFill>
            </a:endParaRPr>
          </a:p>
        </p:txBody>
      </p:sp>
      <p:sp>
        <p:nvSpPr>
          <p:cNvPr id="81925"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A1D8EE4E-E818-4AEF-898F-22128508B3CE}" type="slidenum">
              <a:rPr lang="en-US" altLang="cs-CZ"/>
              <a:pPr/>
              <a:t>37</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ext Box 1"/>
          <p:cNvSpPr txBox="1">
            <a:spLocks noChangeArrowheads="1"/>
          </p:cNvSpPr>
          <p:nvPr/>
        </p:nvSpPr>
        <p:spPr bwMode="auto">
          <a:xfrm>
            <a:off x="468313" y="260350"/>
            <a:ext cx="2231479" cy="603250"/>
          </a:xfrm>
          <a:prstGeom prst="rect">
            <a:avLst/>
          </a:prstGeom>
          <a:noFill/>
          <a:ln w="9525" cap="flat">
            <a:noFill/>
            <a:round/>
            <a:headEnd/>
            <a:tailEnd/>
          </a:ln>
          <a:effectLst/>
        </p:spPr>
        <p:txBody>
          <a:bodyPr lIns="0" tIns="0" rIns="0" bIns="0" anchor="ctr" anchorCtr="1"/>
          <a:lstStyle/>
          <a:p>
            <a:pPr algn="just" eaLnBrk="1" hangingPunct="1">
              <a:lnSpc>
                <a:spcPct val="64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a:effectLst>
                  <a:outerShdw blurRad="38100" dist="38100" dir="2700000" algn="tl">
                    <a:srgbClr val="C0C0C0"/>
                  </a:outerShdw>
                </a:effectLst>
                <a:latin typeface="Arial Unicode MS" charset="0"/>
                <a:cs typeface="Arial Unicode MS" charset="0"/>
              </a:rPr>
              <a:t>Uznání dluhu</a:t>
            </a:r>
          </a:p>
        </p:txBody>
      </p:sp>
      <p:sp>
        <p:nvSpPr>
          <p:cNvPr id="83971" name="Text Box 2"/>
          <p:cNvSpPr txBox="1">
            <a:spLocks noChangeArrowheads="1"/>
          </p:cNvSpPr>
          <p:nvPr/>
        </p:nvSpPr>
        <p:spPr bwMode="auto">
          <a:xfrm>
            <a:off x="719138" y="1268413"/>
            <a:ext cx="7453312" cy="532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Uzná-li někdo svůj dluh co do důvodu i výše prohlášením učiněným v písemné formě, má se za to, že dluh v rozsahu uznání v době uznání trvá.</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Placení úroků se považuje za uznání dluhu ohledně částky, z níž se úroky platí.</a:t>
            </a:r>
          </a:p>
          <a:p>
            <a:pPr algn="just" eaLnBrk="1" hangingPunct="1">
              <a:lnSpc>
                <a:spcPct val="115000"/>
              </a:lnSpc>
              <a:spcBef>
                <a:spcPct val="0"/>
              </a:spcBef>
              <a:spcAft>
                <a:spcPts val="1775"/>
              </a:spcAft>
              <a:buClrTx/>
              <a:buFontTx/>
              <a:buNone/>
            </a:pPr>
            <a:r>
              <a:rPr lang="en-GB" altLang="cs-CZ" sz="2000">
                <a:latin typeface="Arial Unicode MS" charset="0"/>
                <a:cs typeface="Arial Unicode MS" charset="0"/>
              </a:rPr>
              <a:t>Plní-li dlužník dluh zčásti, má částečné plnění účinky uznání zbytku dluhu, lze-li z okolností usoudit, že tímto plněním dlužník uznal i zbytek dluhu.</a:t>
            </a:r>
          </a:p>
          <a:p>
            <a:pPr algn="just" eaLnBrk="1" hangingPunct="1">
              <a:lnSpc>
                <a:spcPct val="115000"/>
              </a:lnSpc>
              <a:spcBef>
                <a:spcPct val="0"/>
              </a:spcBef>
              <a:spcAft>
                <a:spcPts val="1775"/>
              </a:spcAft>
              <a:buClrTx/>
              <a:buFontTx/>
              <a:buNone/>
            </a:pPr>
            <a:r>
              <a:rPr lang="cs-CZ" altLang="cs-CZ" sz="2000">
                <a:latin typeface="Arial Unicode MS" charset="0"/>
                <a:cs typeface="Arial Unicode MS" charset="0"/>
              </a:rPr>
              <a:t>J</a:t>
            </a:r>
            <a:r>
              <a:rPr lang="en-GB" altLang="cs-CZ" sz="2000">
                <a:latin typeface="Arial Unicode MS" charset="0"/>
                <a:cs typeface="Arial Unicode MS" charset="0"/>
              </a:rPr>
              <a:t>e-li pohledávka věřitele již promlčena</a:t>
            </a:r>
            <a:r>
              <a:rPr lang="cs-CZ" altLang="cs-CZ" sz="2000">
                <a:latin typeface="Arial Unicode MS" charset="0"/>
                <a:cs typeface="Arial Unicode MS" charset="0"/>
              </a:rPr>
              <a:t>, pak není uznáním závazků placení úroků a částečné plnění</a:t>
            </a:r>
          </a:p>
        </p:txBody>
      </p:sp>
      <p:sp>
        <p:nvSpPr>
          <p:cNvPr id="8397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6189CC50-9014-4487-AAB7-2F11C5334E29}" type="slidenum">
              <a:rPr lang="en-US" altLang="cs-CZ" sz="1400" b="1">
                <a:solidFill>
                  <a:srgbClr val="FFFFFF"/>
                </a:solidFill>
              </a:rPr>
              <a:pPr algn="ctr" eaLnBrk="1" hangingPunct="1">
                <a:spcBef>
                  <a:spcPct val="0"/>
                </a:spcBef>
                <a:buClrTx/>
                <a:buFontTx/>
                <a:buNone/>
              </a:pPr>
              <a:t>38</a:t>
            </a:fld>
            <a:endParaRPr lang="en-US" altLang="cs-CZ" sz="1400" b="1">
              <a:solidFill>
                <a:srgbClr val="FFFFFF"/>
              </a:solidFill>
            </a:endParaRPr>
          </a:p>
        </p:txBody>
      </p:sp>
      <p:sp>
        <p:nvSpPr>
          <p:cNvPr id="83973"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CAE0BF5E-99F7-4D63-9855-98DAEF5E1898}" type="slidenum">
              <a:rPr lang="en-US" altLang="cs-CZ"/>
              <a:pPr/>
              <a:t>38</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ext Box 1"/>
          <p:cNvSpPr txBox="1">
            <a:spLocks noChangeArrowheads="1"/>
          </p:cNvSpPr>
          <p:nvPr/>
        </p:nvSpPr>
        <p:spPr bwMode="auto">
          <a:xfrm>
            <a:off x="539751" y="359892"/>
            <a:ext cx="2448074" cy="404812"/>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dirty="0">
                <a:effectLst>
                  <a:outerShdw blurRad="38100" dist="38100" dir="2700000" algn="tl">
                    <a:srgbClr val="C0C0C0"/>
                  </a:outerShdw>
                </a:effectLst>
                <a:latin typeface="Arial Unicode MS" charset="0"/>
              </a:rPr>
              <a:t>S</a:t>
            </a:r>
            <a:r>
              <a:rPr lang="en-GB" sz="2400" b="1" u="sng" dirty="0" err="1">
                <a:effectLst>
                  <a:outerShdw blurRad="38100" dist="38100" dir="2700000" algn="tl">
                    <a:srgbClr val="C0C0C0"/>
                  </a:outerShdw>
                </a:effectLst>
                <a:latin typeface="Arial Unicode MS" charset="0"/>
              </a:rPr>
              <a:t>mluvní</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pokuta</a:t>
            </a:r>
            <a:r>
              <a:rPr lang="cs-CZ" sz="2400" b="1" u="sng" dirty="0">
                <a:effectLst>
                  <a:outerShdw blurRad="38100" dist="38100" dir="2700000" algn="tl">
                    <a:srgbClr val="C0C0C0"/>
                  </a:outerShdw>
                </a:effectLst>
                <a:latin typeface="Arial Unicode MS" charset="0"/>
              </a:rPr>
              <a:t> </a:t>
            </a:r>
            <a:endParaRPr lang="en-GB" sz="2400" b="1" u="sng" dirty="0">
              <a:effectLst>
                <a:outerShdw blurRad="38100" dist="38100" dir="2700000" algn="tl">
                  <a:srgbClr val="C0C0C0"/>
                </a:outerShdw>
              </a:effectLst>
              <a:latin typeface="Arial Unicode MS" charset="0"/>
            </a:endParaRPr>
          </a:p>
        </p:txBody>
      </p:sp>
      <p:sp>
        <p:nvSpPr>
          <p:cNvPr id="86019" name="Text Box 2"/>
          <p:cNvSpPr txBox="1">
            <a:spLocks noChangeArrowheads="1"/>
          </p:cNvSpPr>
          <p:nvPr/>
        </p:nvSpPr>
        <p:spPr bwMode="auto">
          <a:xfrm>
            <a:off x="539750" y="981075"/>
            <a:ext cx="7808913"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9pPr>
          </a:lstStyle>
          <a:p>
            <a:pPr eaLnBrk="1" hangingPunct="1">
              <a:spcBef>
                <a:spcPts val="500"/>
              </a:spcBef>
              <a:buClrTx/>
              <a:buFontTx/>
              <a:buNone/>
            </a:pPr>
            <a:r>
              <a:rPr lang="cs-CZ" altLang="cs-CZ" sz="2200">
                <a:latin typeface="Arial Unicode MS" charset="0"/>
              </a:rPr>
              <a:t>	Ujednají-li strany pro případ </a:t>
            </a:r>
            <a:r>
              <a:rPr lang="cs-CZ" altLang="cs-CZ" sz="2200" b="1">
                <a:latin typeface="Arial Unicode MS" charset="0"/>
              </a:rPr>
              <a:t>porušení smluvené povinnosti </a:t>
            </a:r>
            <a:r>
              <a:rPr lang="cs-CZ" altLang="cs-CZ" sz="2200">
                <a:latin typeface="Arial Unicode MS" charset="0"/>
              </a:rPr>
              <a:t>smluvní pokutu v určité výši nebo způsob, jak se výše smluvní pokuty určí, může věřitel požadovat smluvní pokutu bez zřetele k tomu, zda mu porušením utvrzené povinnosti vznikla škoda. Smluvní pokuta může být ujednána i v jiném plnění než peněžitém. Smluvní pokuta </a:t>
            </a:r>
            <a:r>
              <a:rPr lang="cs-CZ" altLang="cs-CZ" sz="2200" b="1">
                <a:latin typeface="Arial Unicode MS" charset="0"/>
              </a:rPr>
              <a:t>nevyžaduje</a:t>
            </a:r>
            <a:r>
              <a:rPr lang="cs-CZ" altLang="cs-CZ" sz="2200">
                <a:latin typeface="Arial Unicode MS" charset="0"/>
              </a:rPr>
              <a:t> ke své platnosti, aby byla uzavřena v </a:t>
            </a:r>
            <a:r>
              <a:rPr lang="cs-CZ" altLang="cs-CZ" sz="2200" b="1">
                <a:latin typeface="Arial Unicode MS" charset="0"/>
              </a:rPr>
              <a:t>písemné formě</a:t>
            </a:r>
            <a:r>
              <a:rPr lang="cs-CZ" altLang="cs-CZ" sz="2200">
                <a:latin typeface="Arial Unicode MS" charset="0"/>
              </a:rPr>
              <a:t>.</a:t>
            </a:r>
          </a:p>
          <a:p>
            <a:pPr eaLnBrk="1" hangingPunct="1">
              <a:spcBef>
                <a:spcPts val="500"/>
              </a:spcBef>
              <a:buClrTx/>
              <a:buFontTx/>
              <a:buNone/>
            </a:pPr>
            <a:r>
              <a:rPr lang="cs-CZ" altLang="cs-CZ" sz="2200">
                <a:latin typeface="Arial Unicode MS" charset="0"/>
              </a:rPr>
              <a:t>	</a:t>
            </a:r>
          </a:p>
          <a:p>
            <a:pPr eaLnBrk="1" hangingPunct="1">
              <a:spcBef>
                <a:spcPts val="500"/>
              </a:spcBef>
              <a:buClrTx/>
              <a:buFontTx/>
              <a:buNone/>
            </a:pPr>
            <a:r>
              <a:rPr lang="cs-CZ" altLang="cs-CZ" sz="2200">
                <a:latin typeface="Arial Unicode MS" charset="0"/>
              </a:rPr>
              <a:t>	Zaplacení smluvní pokuty nezbavuje dlužníka povinnosti splnit dluh smluvní pokutou utvrzený.</a:t>
            </a:r>
          </a:p>
          <a:p>
            <a:pPr eaLnBrk="1" hangingPunct="1">
              <a:spcBef>
                <a:spcPts val="500"/>
              </a:spcBef>
              <a:buClrTx/>
              <a:buFontTx/>
              <a:buNone/>
            </a:pPr>
            <a:r>
              <a:rPr lang="cs-CZ" altLang="cs-CZ" sz="2200">
                <a:latin typeface="Arial Unicode MS" charset="0"/>
              </a:rPr>
              <a:t>	</a:t>
            </a:r>
          </a:p>
          <a:p>
            <a:pPr eaLnBrk="1" hangingPunct="1">
              <a:spcBef>
                <a:spcPts val="500"/>
              </a:spcBef>
              <a:buClrTx/>
              <a:buFontTx/>
              <a:buNone/>
            </a:pPr>
            <a:r>
              <a:rPr lang="cs-CZ" altLang="cs-CZ" sz="2200">
                <a:latin typeface="Arial Unicode MS" charset="0"/>
              </a:rPr>
              <a:t>	Je-li ujednána smluvní pokuta, nemá věřitel právo na náhradu škody vzniklé z porušení povinnosti, ke kterému se smluvní pokuta vztahuje, pokud si neujednal jinak.</a:t>
            </a:r>
          </a:p>
        </p:txBody>
      </p:sp>
      <p:sp>
        <p:nvSpPr>
          <p:cNvPr id="86020"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A405EBD9-4AA2-4BF5-80FF-6659B6E3F792}" type="slidenum">
              <a:rPr lang="en-US" altLang="cs-CZ" sz="1400" b="1">
                <a:solidFill>
                  <a:srgbClr val="FFFFFF"/>
                </a:solidFill>
              </a:rPr>
              <a:pPr algn="ctr" eaLnBrk="1" hangingPunct="1">
                <a:spcBef>
                  <a:spcPct val="0"/>
                </a:spcBef>
                <a:buClrTx/>
                <a:buFontTx/>
                <a:buNone/>
              </a:pPr>
              <a:t>39</a:t>
            </a:fld>
            <a:endParaRPr lang="en-US" altLang="cs-CZ" sz="1400" b="1">
              <a:solidFill>
                <a:srgbClr val="FFFFFF"/>
              </a:solidFill>
            </a:endParaRPr>
          </a:p>
        </p:txBody>
      </p:sp>
      <p:sp>
        <p:nvSpPr>
          <p:cNvPr id="86021"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E0090BB9-61C7-49A5-AC45-7A7716CFD948}" type="slidenum">
              <a:rPr lang="en-US" altLang="cs-CZ"/>
              <a:pPr/>
              <a:t>39</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ext Box 1"/>
          <p:cNvSpPr txBox="1">
            <a:spLocks noChangeArrowheads="1"/>
          </p:cNvSpPr>
          <p:nvPr/>
        </p:nvSpPr>
        <p:spPr bwMode="auto">
          <a:xfrm>
            <a:off x="539751" y="359892"/>
            <a:ext cx="2520082" cy="404812"/>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dirty="0">
                <a:effectLst>
                  <a:outerShdw blurRad="38100" dist="38100" dir="2700000" algn="tl">
                    <a:srgbClr val="C0C0C0"/>
                  </a:outerShdw>
                </a:effectLst>
                <a:latin typeface="Arial Unicode MS" charset="0"/>
              </a:rPr>
              <a:t>S</a:t>
            </a:r>
            <a:r>
              <a:rPr lang="en-GB" sz="2400" b="1" u="sng" dirty="0" err="1">
                <a:effectLst>
                  <a:outerShdw blurRad="38100" dist="38100" dir="2700000" algn="tl">
                    <a:srgbClr val="C0C0C0"/>
                  </a:outerShdw>
                </a:effectLst>
                <a:latin typeface="Arial Unicode MS" charset="0"/>
              </a:rPr>
              <a:t>mluvní</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pokuta</a:t>
            </a:r>
            <a:r>
              <a:rPr lang="cs-CZ" sz="2400" b="1" u="sng" dirty="0">
                <a:effectLst>
                  <a:outerShdw blurRad="38100" dist="38100" dir="2700000" algn="tl">
                    <a:srgbClr val="C0C0C0"/>
                  </a:outerShdw>
                </a:effectLst>
                <a:latin typeface="Arial Unicode MS" charset="0"/>
              </a:rPr>
              <a:t> </a:t>
            </a:r>
            <a:endParaRPr lang="en-GB" sz="2400" b="1" u="sng" dirty="0">
              <a:effectLst>
                <a:outerShdw blurRad="38100" dist="38100" dir="2700000" algn="tl">
                  <a:srgbClr val="C0C0C0"/>
                </a:outerShdw>
              </a:effectLst>
              <a:latin typeface="Arial Unicode MS" charset="0"/>
            </a:endParaRPr>
          </a:p>
        </p:txBody>
      </p:sp>
      <p:sp>
        <p:nvSpPr>
          <p:cNvPr id="88067" name="Text Box 2"/>
          <p:cNvSpPr txBox="1">
            <a:spLocks noChangeArrowheads="1"/>
          </p:cNvSpPr>
          <p:nvPr/>
        </p:nvSpPr>
        <p:spPr bwMode="auto">
          <a:xfrm>
            <a:off x="539750" y="981075"/>
            <a:ext cx="7808913" cy="527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9pPr>
          </a:lstStyle>
          <a:p>
            <a:pPr algn="just" eaLnBrk="1" hangingPunct="1">
              <a:spcBef>
                <a:spcPts val="500"/>
              </a:spcBef>
              <a:buClrTx/>
              <a:buFontTx/>
              <a:buNone/>
            </a:pPr>
            <a:r>
              <a:rPr lang="cs-CZ" altLang="cs-CZ" sz="2000">
                <a:latin typeface="Arial Unicode MS" charset="0"/>
              </a:rPr>
              <a:t>Ujednání, kterým věřitel dává najevo svůj právní zájem na splnění určené povinnosti.</a:t>
            </a:r>
          </a:p>
          <a:p>
            <a:pPr algn="just" eaLnBrk="1" hangingPunct="1">
              <a:spcBef>
                <a:spcPts val="500"/>
              </a:spcBef>
              <a:buClrTx/>
              <a:buFontTx/>
              <a:buNone/>
            </a:pPr>
            <a:endParaRPr lang="cs-CZ" altLang="cs-CZ" sz="2000">
              <a:latin typeface="Arial Unicode MS" charset="0"/>
            </a:endParaRPr>
          </a:p>
          <a:p>
            <a:pPr algn="just" eaLnBrk="1" hangingPunct="1">
              <a:spcBef>
                <a:spcPts val="500"/>
              </a:spcBef>
              <a:buClrTx/>
              <a:buFontTx/>
              <a:buNone/>
            </a:pPr>
            <a:r>
              <a:rPr lang="cs-CZ" altLang="cs-CZ" sz="2000">
                <a:latin typeface="Arial Unicode MS" charset="0"/>
              </a:rPr>
              <a:t>Úprava smluvní pokuty je dispozitivní, a tedy strany si ji mohou upravit dle svých potřeb.</a:t>
            </a:r>
          </a:p>
          <a:p>
            <a:pPr algn="just" eaLnBrk="1" hangingPunct="1">
              <a:spcBef>
                <a:spcPts val="500"/>
              </a:spcBef>
              <a:buClrTx/>
              <a:buFontTx/>
              <a:buNone/>
            </a:pPr>
            <a:endParaRPr lang="cs-CZ" altLang="cs-CZ" sz="2000">
              <a:latin typeface="Arial Unicode MS" charset="0"/>
            </a:endParaRPr>
          </a:p>
          <a:p>
            <a:pPr algn="just" eaLnBrk="1" hangingPunct="1">
              <a:spcBef>
                <a:spcPts val="500"/>
              </a:spcBef>
              <a:buClrTx/>
              <a:buFontTx/>
              <a:buNone/>
            </a:pPr>
            <a:r>
              <a:rPr lang="cs-CZ" altLang="cs-CZ" sz="2000">
                <a:latin typeface="Arial Unicode MS" charset="0"/>
              </a:rPr>
              <a:t>Smluvní pokuta může být sjednána ve formě odstupného.</a:t>
            </a:r>
          </a:p>
          <a:p>
            <a:pPr algn="just" eaLnBrk="1" hangingPunct="1">
              <a:spcBef>
                <a:spcPts val="500"/>
              </a:spcBef>
              <a:buClrTx/>
              <a:buFontTx/>
              <a:buNone/>
            </a:pPr>
            <a:endParaRPr lang="cs-CZ" altLang="cs-CZ" sz="2000">
              <a:latin typeface="Arial Unicode MS" charset="0"/>
            </a:endParaRPr>
          </a:p>
          <a:p>
            <a:pPr algn="just" eaLnBrk="1" hangingPunct="1">
              <a:spcBef>
                <a:spcPts val="500"/>
              </a:spcBef>
              <a:buClrTx/>
              <a:buFontTx/>
              <a:buNone/>
            </a:pPr>
            <a:r>
              <a:rPr lang="cs-CZ" altLang="cs-CZ" sz="2000">
                <a:latin typeface="Arial Unicode MS" charset="0"/>
              </a:rPr>
              <a:t>Nepřiměřeně vysokou smluvní pokutu může soud na návrh dlužníka snížit.</a:t>
            </a:r>
          </a:p>
          <a:p>
            <a:pPr algn="just" eaLnBrk="1" hangingPunct="1">
              <a:spcBef>
                <a:spcPts val="500"/>
              </a:spcBef>
              <a:buClrTx/>
              <a:buFontTx/>
              <a:buNone/>
            </a:pPr>
            <a:endParaRPr lang="cs-CZ" altLang="cs-CZ" sz="2000">
              <a:latin typeface="Arial Unicode MS" charset="0"/>
            </a:endParaRPr>
          </a:p>
          <a:p>
            <a:pPr algn="just" eaLnBrk="1" hangingPunct="1">
              <a:spcBef>
                <a:spcPts val="500"/>
              </a:spcBef>
              <a:buClrTx/>
              <a:buFontTx/>
              <a:buNone/>
            </a:pPr>
            <a:r>
              <a:rPr lang="cs-CZ" altLang="cs-CZ" sz="2000">
                <a:latin typeface="Arial Unicode MS" charset="0"/>
              </a:rPr>
              <a:t>Na povinnost platit smluvní pokutu nemá vliv zavinění (ani vyšší moc)</a:t>
            </a:r>
          </a:p>
          <a:p>
            <a:pPr algn="just" eaLnBrk="1" hangingPunct="1">
              <a:spcBef>
                <a:spcPts val="500"/>
              </a:spcBef>
              <a:buClrTx/>
              <a:buFontTx/>
              <a:buNone/>
            </a:pPr>
            <a:endParaRPr lang="cs-CZ" altLang="cs-CZ" sz="2000">
              <a:latin typeface="Arial Unicode MS" charset="0"/>
            </a:endParaRPr>
          </a:p>
          <a:p>
            <a:pPr algn="just" eaLnBrk="1" hangingPunct="1">
              <a:spcBef>
                <a:spcPts val="500"/>
              </a:spcBef>
              <a:buClrTx/>
              <a:buFontTx/>
              <a:buNone/>
            </a:pPr>
            <a:r>
              <a:rPr lang="cs-CZ" altLang="cs-CZ" sz="2000">
                <a:latin typeface="Arial Unicode MS" charset="0"/>
              </a:rPr>
              <a:t>Pozor na čl. 41 Úmluvy CMR nepřipouštějící smluvní ujednání přímo nebo nepřímo se odchylující od CMR.</a:t>
            </a:r>
          </a:p>
          <a:p>
            <a:pPr eaLnBrk="1" hangingPunct="1">
              <a:spcBef>
                <a:spcPts val="500"/>
              </a:spcBef>
              <a:buClrTx/>
              <a:buFontTx/>
              <a:buNone/>
            </a:pPr>
            <a:endParaRPr lang="cs-CZ" altLang="cs-CZ" sz="2200">
              <a:latin typeface="Arial Unicode MS" charset="0"/>
            </a:endParaRPr>
          </a:p>
        </p:txBody>
      </p:sp>
      <p:sp>
        <p:nvSpPr>
          <p:cNvPr id="88068"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7559FCF5-D83B-42D6-8B0A-892973207DA6}" type="slidenum">
              <a:rPr lang="en-US" altLang="cs-CZ" sz="1400" b="1">
                <a:solidFill>
                  <a:srgbClr val="FFFFFF"/>
                </a:solidFill>
              </a:rPr>
              <a:pPr algn="ctr" eaLnBrk="1" hangingPunct="1">
                <a:spcBef>
                  <a:spcPct val="0"/>
                </a:spcBef>
                <a:buClrTx/>
                <a:buFontTx/>
                <a:buNone/>
              </a:pPr>
              <a:t>40</a:t>
            </a:fld>
            <a:endParaRPr lang="en-US" altLang="cs-CZ" sz="1400" b="1">
              <a:solidFill>
                <a:srgbClr val="FFFFFF"/>
              </a:solidFill>
            </a:endParaRPr>
          </a:p>
        </p:txBody>
      </p:sp>
      <p:sp>
        <p:nvSpPr>
          <p:cNvPr id="88069"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F9B42BF7-35A4-4988-9FB0-5C8C878319D8}" type="slidenum">
              <a:rPr lang="en-US" altLang="cs-CZ"/>
              <a:pPr/>
              <a:t>40</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 Box 1"/>
          <p:cNvSpPr txBox="1">
            <a:spLocks noChangeArrowheads="1"/>
          </p:cNvSpPr>
          <p:nvPr/>
        </p:nvSpPr>
        <p:spPr bwMode="auto">
          <a:xfrm>
            <a:off x="468313" y="260350"/>
            <a:ext cx="3167583" cy="603250"/>
          </a:xfrm>
          <a:prstGeom prst="rect">
            <a:avLst/>
          </a:prstGeom>
          <a:noFill/>
          <a:ln w="9525" cap="flat">
            <a:noFill/>
            <a:round/>
            <a:headEnd/>
            <a:tailEnd/>
          </a:ln>
          <a:effectLst/>
        </p:spPr>
        <p:txBody>
          <a:bodyPr lIns="0" tIns="0" rIns="0" bIns="0" anchor="ctr" anchorCtr="1"/>
          <a:lstStyle>
            <a:lvl1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panose="020B0503020204020204" pitchFamily="34" charset="-122"/>
              </a:defRPr>
            </a:lvl1pPr>
            <a:lvl2pPr>
              <a:spcBef>
                <a:spcPts val="525"/>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panose="020B0503020204020204" pitchFamily="34" charset="-122"/>
              </a:defRPr>
            </a:lvl2pPr>
            <a:lvl3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3pPr>
            <a:lvl4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4pPr>
            <a:lvl5pPr>
              <a:spcBef>
                <a:spcPts val="4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5pPr>
            <a:lvl6pPr marL="25146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6pPr>
            <a:lvl7pPr marL="29718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7pPr>
            <a:lvl8pPr marL="34290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8pPr>
            <a:lvl9pPr marL="38862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9pPr>
          </a:lstStyle>
          <a:p>
            <a:pPr algn="just" eaLnBrk="1" hangingPunct="1">
              <a:lnSpc>
                <a:spcPct val="64000"/>
              </a:lnSpc>
              <a:spcBef>
                <a:spcPct val="0"/>
              </a:spcBef>
              <a:buClrTx/>
              <a:buFontTx/>
              <a:buNone/>
              <a:defRPr/>
            </a:pPr>
            <a:r>
              <a:rPr lang="cs-CZ" altLang="cs-CZ" b="1" u="sng" dirty="0"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Druhy smluv v dopravě</a:t>
            </a:r>
          </a:p>
        </p:txBody>
      </p:sp>
      <p:sp>
        <p:nvSpPr>
          <p:cNvPr id="90115" name="Text Box 2"/>
          <p:cNvSpPr txBox="1">
            <a:spLocks noChangeArrowheads="1"/>
          </p:cNvSpPr>
          <p:nvPr/>
        </p:nvSpPr>
        <p:spPr bwMode="auto">
          <a:xfrm>
            <a:off x="719138" y="1268413"/>
            <a:ext cx="7453312" cy="532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115000"/>
              </a:lnSpc>
              <a:spcBef>
                <a:spcPct val="0"/>
              </a:spcBef>
              <a:spcAft>
                <a:spcPts val="1775"/>
              </a:spcAft>
              <a:buClrTx/>
              <a:buFontTx/>
              <a:buNone/>
            </a:pPr>
            <a:r>
              <a:rPr lang="cs-CZ" altLang="cs-CZ" sz="2000">
                <a:latin typeface="Arial Unicode MS" charset="0"/>
                <a:cs typeface="Arial Unicode MS" charset="0"/>
              </a:rPr>
              <a:t>Druhy smluv :</a:t>
            </a:r>
          </a:p>
          <a:p>
            <a:pPr algn="just" eaLnBrk="1" hangingPunct="1">
              <a:lnSpc>
                <a:spcPct val="115000"/>
              </a:lnSpc>
              <a:spcBef>
                <a:spcPct val="0"/>
              </a:spcBef>
              <a:spcAft>
                <a:spcPts val="1775"/>
              </a:spcAft>
              <a:buClrTx/>
              <a:buFontTx/>
              <a:buNone/>
            </a:pPr>
            <a:r>
              <a:rPr lang="cs-CZ" altLang="cs-CZ" sz="2000">
                <a:latin typeface="Arial Unicode MS" charset="0"/>
                <a:cs typeface="Arial Unicode MS" charset="0"/>
              </a:rPr>
              <a:t>		a) Přenechání věci jinému – nájem dopravního prostředku</a:t>
            </a:r>
          </a:p>
          <a:p>
            <a:pPr algn="just" eaLnBrk="1" hangingPunct="1">
              <a:lnSpc>
                <a:spcPct val="115000"/>
              </a:lnSpc>
              <a:spcBef>
                <a:spcPct val="0"/>
              </a:spcBef>
              <a:spcAft>
                <a:spcPts val="1775"/>
              </a:spcAft>
              <a:buClrTx/>
              <a:buFontTx/>
              <a:buNone/>
            </a:pPr>
            <a:r>
              <a:rPr lang="cs-CZ" altLang="cs-CZ" sz="2000">
                <a:latin typeface="Arial Unicode MS" charset="0"/>
                <a:cs typeface="Arial Unicode MS" charset="0"/>
              </a:rPr>
              <a:t>		b) Schovací smlouvy  	- úschova</a:t>
            </a:r>
          </a:p>
          <a:p>
            <a:pPr algn="just" eaLnBrk="1" hangingPunct="1">
              <a:lnSpc>
                <a:spcPct val="115000"/>
              </a:lnSpc>
              <a:spcBef>
                <a:spcPct val="0"/>
              </a:spcBef>
              <a:spcAft>
                <a:spcPts val="1775"/>
              </a:spcAft>
              <a:buClrTx/>
              <a:buFontTx/>
              <a:buNone/>
            </a:pPr>
            <a:r>
              <a:rPr lang="cs-CZ" altLang="cs-CZ" sz="2000">
                <a:latin typeface="Arial Unicode MS" charset="0"/>
                <a:cs typeface="Arial Unicode MS" charset="0"/>
              </a:rPr>
              <a:t>								- skladování</a:t>
            </a:r>
          </a:p>
          <a:p>
            <a:pPr algn="just" eaLnBrk="1" hangingPunct="1">
              <a:lnSpc>
                <a:spcPct val="115000"/>
              </a:lnSpc>
              <a:spcBef>
                <a:spcPct val="0"/>
              </a:spcBef>
              <a:spcAft>
                <a:spcPts val="1775"/>
              </a:spcAft>
              <a:buClrTx/>
              <a:buFontTx/>
              <a:buNone/>
            </a:pPr>
            <a:r>
              <a:rPr lang="cs-CZ" altLang="cs-CZ" sz="2000">
                <a:latin typeface="Arial Unicode MS" charset="0"/>
                <a:cs typeface="Arial Unicode MS" charset="0"/>
              </a:rPr>
              <a:t>		c) Příkazní smlouvy		- zprostředkování</a:t>
            </a:r>
          </a:p>
          <a:p>
            <a:pPr algn="just" eaLnBrk="1" hangingPunct="1">
              <a:lnSpc>
                <a:spcPct val="115000"/>
              </a:lnSpc>
              <a:spcBef>
                <a:spcPct val="0"/>
              </a:spcBef>
              <a:spcAft>
                <a:spcPts val="1775"/>
              </a:spcAft>
              <a:buClrTx/>
              <a:buFontTx/>
              <a:buNone/>
            </a:pPr>
            <a:r>
              <a:rPr lang="cs-CZ" altLang="cs-CZ" sz="2000">
                <a:latin typeface="Arial Unicode MS" charset="0"/>
                <a:cs typeface="Arial Unicode MS" charset="0"/>
              </a:rPr>
              <a:t>								- zasilatelství</a:t>
            </a:r>
          </a:p>
          <a:p>
            <a:pPr algn="just" eaLnBrk="1" hangingPunct="1">
              <a:lnSpc>
                <a:spcPct val="115000"/>
              </a:lnSpc>
              <a:spcBef>
                <a:spcPct val="0"/>
              </a:spcBef>
              <a:spcAft>
                <a:spcPts val="1775"/>
              </a:spcAft>
              <a:buClrTx/>
              <a:buFontTx/>
              <a:buNone/>
            </a:pPr>
            <a:r>
              <a:rPr lang="cs-CZ" altLang="cs-CZ" sz="2000">
                <a:latin typeface="Arial Unicode MS" charset="0"/>
                <a:cs typeface="Arial Unicode MS" charset="0"/>
              </a:rPr>
              <a:t>		d)Smlouvy o přepravě	- smlouva o přepravě věci</a:t>
            </a:r>
          </a:p>
          <a:p>
            <a:pPr algn="just" eaLnBrk="1" hangingPunct="1">
              <a:lnSpc>
                <a:spcPct val="115000"/>
              </a:lnSpc>
              <a:spcBef>
                <a:spcPct val="0"/>
              </a:spcBef>
              <a:spcAft>
                <a:spcPts val="1775"/>
              </a:spcAft>
              <a:buClrTx/>
              <a:buFontTx/>
              <a:buNone/>
            </a:pPr>
            <a:r>
              <a:rPr lang="cs-CZ" altLang="cs-CZ" sz="2000">
                <a:latin typeface="Arial Unicode MS" charset="0"/>
                <a:cs typeface="Arial Unicode MS" charset="0"/>
              </a:rPr>
              <a:t>								- smlouva o provozu dopravního 								prostředku</a:t>
            </a:r>
          </a:p>
        </p:txBody>
      </p:sp>
      <p:sp>
        <p:nvSpPr>
          <p:cNvPr id="9011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1827D2B3-9424-430B-AB10-6444E5D01066}" type="slidenum">
              <a:rPr lang="en-US" altLang="cs-CZ" sz="1400" b="1">
                <a:solidFill>
                  <a:srgbClr val="FFFFFF"/>
                </a:solidFill>
              </a:rPr>
              <a:pPr algn="ctr" eaLnBrk="1" hangingPunct="1">
                <a:spcBef>
                  <a:spcPct val="0"/>
                </a:spcBef>
                <a:buClrTx/>
                <a:buFontTx/>
                <a:buNone/>
              </a:pPr>
              <a:t>41</a:t>
            </a:fld>
            <a:endParaRPr lang="en-US" altLang="cs-CZ" sz="1400" b="1">
              <a:solidFill>
                <a:srgbClr val="FFFFFF"/>
              </a:solidFill>
            </a:endParaRPr>
          </a:p>
        </p:txBody>
      </p:sp>
      <p:sp>
        <p:nvSpPr>
          <p:cNvPr id="90117"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4BA40734-03A7-47F1-9E34-7B9EF4A9AE95}" type="slidenum">
              <a:rPr lang="en-US" altLang="cs-CZ"/>
              <a:pPr/>
              <a:t>41</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 Box 1"/>
          <p:cNvSpPr txBox="1">
            <a:spLocks noChangeArrowheads="1"/>
          </p:cNvSpPr>
          <p:nvPr/>
        </p:nvSpPr>
        <p:spPr bwMode="auto">
          <a:xfrm>
            <a:off x="468313" y="260350"/>
            <a:ext cx="3311599" cy="603250"/>
          </a:xfrm>
          <a:prstGeom prst="rect">
            <a:avLst/>
          </a:prstGeom>
          <a:noFill/>
          <a:ln w="9525" cap="flat">
            <a:noFill/>
            <a:round/>
            <a:headEnd/>
            <a:tailEnd/>
          </a:ln>
          <a:effectLst/>
        </p:spPr>
        <p:txBody>
          <a:bodyPr lIns="0" tIns="0" rIns="0" bIns="0" anchor="ctr" anchorCtr="1"/>
          <a:lstStyle>
            <a:lvl1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panose="020B0503020204020204" pitchFamily="34" charset="-122"/>
              </a:defRPr>
            </a:lvl1pPr>
            <a:lvl2pPr>
              <a:spcBef>
                <a:spcPts val="525"/>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panose="020B0503020204020204" pitchFamily="34" charset="-122"/>
              </a:defRPr>
            </a:lvl2pPr>
            <a:lvl3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3pPr>
            <a:lvl4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4pPr>
            <a:lvl5pPr>
              <a:spcBef>
                <a:spcPts val="4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5pPr>
            <a:lvl6pPr marL="25146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6pPr>
            <a:lvl7pPr marL="29718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7pPr>
            <a:lvl8pPr marL="34290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8pPr>
            <a:lvl9pPr marL="38862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9pPr>
          </a:lstStyle>
          <a:p>
            <a:pPr algn="just" eaLnBrk="1" hangingPunct="1">
              <a:lnSpc>
                <a:spcPct val="64000"/>
              </a:lnSpc>
              <a:spcBef>
                <a:spcPct val="0"/>
              </a:spcBef>
              <a:buClrTx/>
              <a:buFontTx/>
              <a:buNone/>
              <a:defRPr/>
            </a:pPr>
            <a:r>
              <a:rPr lang="cs-CZ" altLang="cs-CZ" b="1" u="sng"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Druhy smluv v dopravě</a:t>
            </a:r>
          </a:p>
        </p:txBody>
      </p:sp>
      <p:sp>
        <p:nvSpPr>
          <p:cNvPr id="92163" name="Text Box 2"/>
          <p:cNvSpPr txBox="1">
            <a:spLocks noChangeArrowheads="1"/>
          </p:cNvSpPr>
          <p:nvPr/>
        </p:nvSpPr>
        <p:spPr bwMode="auto">
          <a:xfrm>
            <a:off x="719138" y="1268413"/>
            <a:ext cx="7453312" cy="532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just" eaLnBrk="1" hangingPunct="1">
              <a:lnSpc>
                <a:spcPct val="115000"/>
              </a:lnSpc>
              <a:spcBef>
                <a:spcPct val="0"/>
              </a:spcBef>
              <a:spcAft>
                <a:spcPts val="1775"/>
              </a:spcAft>
              <a:buClrTx/>
              <a:buFontTx/>
              <a:buNone/>
            </a:pPr>
            <a:r>
              <a:rPr lang="cs-CZ" altLang="cs-CZ" sz="1800">
                <a:latin typeface="Arial Unicode MS" charset="0"/>
                <a:cs typeface="Arial Unicode MS" charset="0"/>
              </a:rPr>
              <a:t>V právu se posuzuje smlouva podle obsahu nikoliv podle názvu. Je vždy na posouzení soudu, aby určili obsah smlouvy a z tohoto dovodili druh smluvního vztahu (např. kupní smlouva, přepravní smlouva, smlouva o dílo apod.).</a:t>
            </a:r>
          </a:p>
          <a:p>
            <a:pPr algn="just" eaLnBrk="1" hangingPunct="1">
              <a:lnSpc>
                <a:spcPct val="115000"/>
              </a:lnSpc>
              <a:spcBef>
                <a:spcPct val="0"/>
              </a:spcBef>
              <a:spcAft>
                <a:spcPts val="1775"/>
              </a:spcAft>
              <a:buClrTx/>
              <a:buFontTx/>
              <a:buNone/>
            </a:pPr>
            <a:r>
              <a:rPr lang="cs-CZ" altLang="cs-CZ" sz="1800">
                <a:latin typeface="Arial Unicode MS" charset="0"/>
                <a:cs typeface="Arial Unicode MS" charset="0"/>
              </a:rPr>
              <a:t>Lze uzavřít smlouvu zákonem pojmenovanou (druh smlouvy upravený v občanským zákoníku), tak i smlouvu nepojmenovanou (strany si upraví sami práva a závazky).</a:t>
            </a:r>
          </a:p>
          <a:p>
            <a:pPr algn="just" eaLnBrk="1" hangingPunct="1">
              <a:lnSpc>
                <a:spcPct val="115000"/>
              </a:lnSpc>
              <a:spcBef>
                <a:spcPct val="0"/>
              </a:spcBef>
              <a:spcAft>
                <a:spcPts val="1775"/>
              </a:spcAft>
              <a:buClrTx/>
              <a:buFontTx/>
              <a:buNone/>
            </a:pPr>
            <a:r>
              <a:rPr lang="cs-CZ" altLang="cs-CZ" sz="1800">
                <a:latin typeface="Arial Unicode MS" charset="0"/>
                <a:cs typeface="Arial Unicode MS" charset="0"/>
              </a:rPr>
              <a:t>V jedné smlouvě může být obsaženo i několik druhů smluv. Přepravní smlouva může obsahovat smlouvu o dílo (nakládky, vykládka, balení zásilky apod.), smlouvu o kontrolní činnosti (kontrola zásilky nad rámec povinností dopravce), smlouva příkazní (zastoupení v celním řízení).</a:t>
            </a:r>
          </a:p>
          <a:p>
            <a:pPr algn="just" eaLnBrk="1" hangingPunct="1">
              <a:lnSpc>
                <a:spcPct val="115000"/>
              </a:lnSpc>
              <a:spcBef>
                <a:spcPct val="0"/>
              </a:spcBef>
              <a:spcAft>
                <a:spcPts val="1775"/>
              </a:spcAft>
              <a:buClrTx/>
              <a:buFontTx/>
              <a:buNone/>
            </a:pPr>
            <a:r>
              <a:rPr lang="cs-CZ" altLang="cs-CZ" sz="1800">
                <a:latin typeface="Arial Unicode MS" charset="0"/>
                <a:cs typeface="Arial Unicode MS" charset="0"/>
              </a:rPr>
              <a:t>Rámcová smlouva je zpravidla smlouvou nepojmenovanou, neboť řeší pouze obecně obchodní spolupráci a až jednotlivý obchodní případ je smlouvou pojmenovanou.</a:t>
            </a:r>
          </a:p>
        </p:txBody>
      </p:sp>
      <p:sp>
        <p:nvSpPr>
          <p:cNvPr id="9216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E53B5E6C-0428-40A0-ACDA-E1DD34B9BBC8}" type="slidenum">
              <a:rPr lang="en-US" altLang="cs-CZ" sz="1400" b="1">
                <a:solidFill>
                  <a:srgbClr val="FFFFFF"/>
                </a:solidFill>
              </a:rPr>
              <a:pPr algn="ctr" eaLnBrk="1" hangingPunct="1">
                <a:spcBef>
                  <a:spcPct val="0"/>
                </a:spcBef>
                <a:buClrTx/>
                <a:buFontTx/>
                <a:buNone/>
              </a:pPr>
              <a:t>42</a:t>
            </a:fld>
            <a:endParaRPr lang="en-US" altLang="cs-CZ" sz="1400" b="1">
              <a:solidFill>
                <a:srgbClr val="FFFFFF"/>
              </a:solidFill>
            </a:endParaRPr>
          </a:p>
        </p:txBody>
      </p:sp>
      <p:sp>
        <p:nvSpPr>
          <p:cNvPr id="92165"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DE95AA5E-A1E1-436F-9981-C8F3D7476FB9}" type="slidenum">
              <a:rPr lang="en-US" altLang="cs-CZ"/>
              <a:pPr/>
              <a:t>42</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ext Box 1"/>
          <p:cNvSpPr txBox="1">
            <a:spLocks noChangeArrowheads="1"/>
          </p:cNvSpPr>
          <p:nvPr/>
        </p:nvSpPr>
        <p:spPr bwMode="auto">
          <a:xfrm>
            <a:off x="539750" y="260350"/>
            <a:ext cx="3672210"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dirty="0">
                <a:effectLst>
                  <a:outerShdw blurRad="38100" dist="38100" dir="2700000" algn="tl">
                    <a:srgbClr val="C0C0C0"/>
                  </a:outerShdw>
                </a:effectLst>
                <a:latin typeface="Arial Unicode MS" charset="0"/>
              </a:rPr>
              <a:t>Druhy smluv v dopravě</a:t>
            </a:r>
            <a:r>
              <a:rPr lang="en-GB" sz="2400" dirty="0">
                <a:latin typeface="Times New Roman" pitchFamily="16" charset="0"/>
              </a:rPr>
              <a:t> </a:t>
            </a:r>
          </a:p>
        </p:txBody>
      </p:sp>
      <p:sp>
        <p:nvSpPr>
          <p:cNvPr id="94211" name="Text Box 2"/>
          <p:cNvSpPr txBox="1">
            <a:spLocks noChangeArrowheads="1"/>
          </p:cNvSpPr>
          <p:nvPr/>
        </p:nvSpPr>
        <p:spPr bwMode="auto">
          <a:xfrm>
            <a:off x="539750" y="1052513"/>
            <a:ext cx="7589838"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indent="3175">
              <a:spcBef>
                <a:spcPts val="60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marL="696913" indent="-236538">
              <a:spcBef>
                <a:spcPts val="525"/>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algn="just" eaLnBrk="1" hangingPunct="1">
              <a:lnSpc>
                <a:spcPct val="95000"/>
              </a:lnSpc>
              <a:buClrTx/>
              <a:buFontTx/>
              <a:buNone/>
            </a:pPr>
            <a:r>
              <a:rPr lang="cs-CZ" altLang="cs-CZ">
                <a:latin typeface="Arial Unicode MS" charset="0"/>
              </a:rPr>
              <a:t>Pro určení smluvního druhu není obecně rozhodující živnostenské oprávnění smluvních stran.</a:t>
            </a:r>
          </a:p>
          <a:p>
            <a:pPr algn="just" eaLnBrk="1" hangingPunct="1">
              <a:lnSpc>
                <a:spcPct val="95000"/>
              </a:lnSpc>
              <a:buClrTx/>
            </a:pPr>
            <a:endParaRPr lang="cs-CZ" altLang="cs-CZ">
              <a:latin typeface="Arial Unicode MS" charset="0"/>
            </a:endParaRPr>
          </a:p>
          <a:p>
            <a:pPr algn="just" eaLnBrk="1" hangingPunct="1">
              <a:lnSpc>
                <a:spcPct val="95000"/>
              </a:lnSpc>
              <a:buClrTx/>
            </a:pPr>
            <a:r>
              <a:rPr lang="cs-CZ" altLang="cs-CZ">
                <a:latin typeface="Arial Unicode MS" charset="0"/>
              </a:rPr>
              <a:t>Smlouva bude platná a závazná dle Občanského zákoníku i když podle živnostenského zákona se bude jedna o neoprávněné podnikání.</a:t>
            </a:r>
          </a:p>
          <a:p>
            <a:pPr algn="just" eaLnBrk="1" hangingPunct="1">
              <a:lnSpc>
                <a:spcPct val="95000"/>
              </a:lnSpc>
              <a:buClrTx/>
              <a:buFontTx/>
              <a:buNone/>
            </a:pPr>
            <a:endParaRPr lang="cs-CZ" altLang="cs-CZ">
              <a:latin typeface="Arial Unicode MS" charset="0"/>
            </a:endParaRPr>
          </a:p>
          <a:p>
            <a:pPr algn="just" eaLnBrk="1" hangingPunct="1">
              <a:lnSpc>
                <a:spcPct val="95000"/>
              </a:lnSpc>
              <a:buClrTx/>
              <a:buFontTx/>
              <a:buNone/>
            </a:pPr>
            <a:r>
              <a:rPr lang="cs-CZ" altLang="cs-CZ">
                <a:latin typeface="Arial Unicode MS" charset="0"/>
              </a:rPr>
              <a:t>Strana povinná může plnit závazek pomocí třetí osoby (subdodavatele).</a:t>
            </a:r>
          </a:p>
          <a:p>
            <a:pPr algn="just" eaLnBrk="1" hangingPunct="1">
              <a:lnSpc>
                <a:spcPct val="95000"/>
              </a:lnSpc>
              <a:buClrTx/>
              <a:buFontTx/>
              <a:buNone/>
            </a:pPr>
            <a:endParaRPr lang="cs-CZ" altLang="cs-CZ">
              <a:latin typeface="Arial Unicode MS" charset="0"/>
            </a:endParaRPr>
          </a:p>
          <a:p>
            <a:pPr algn="just" eaLnBrk="1" hangingPunct="1">
              <a:lnSpc>
                <a:spcPct val="95000"/>
              </a:lnSpc>
              <a:buClrTx/>
              <a:buFontTx/>
              <a:buNone/>
            </a:pPr>
            <a:r>
              <a:rPr lang="cs-CZ" altLang="cs-CZ">
                <a:latin typeface="Arial Unicode MS" charset="0"/>
              </a:rPr>
              <a:t>Pojišťovna nepojistí odpovědnost pojištěného za činnost, k níž nemá pojištěný živnostenské oprávnění.</a:t>
            </a:r>
          </a:p>
          <a:p>
            <a:pPr eaLnBrk="1" hangingPunct="1">
              <a:lnSpc>
                <a:spcPct val="95000"/>
              </a:lnSpc>
              <a:buClrTx/>
              <a:buFontTx/>
              <a:buNone/>
            </a:pPr>
            <a:endParaRPr lang="cs-CZ" altLang="cs-CZ">
              <a:latin typeface="Arial Unicode MS" charset="0"/>
            </a:endParaRPr>
          </a:p>
          <a:p>
            <a:pPr eaLnBrk="1" hangingPunct="1">
              <a:lnSpc>
                <a:spcPct val="95000"/>
              </a:lnSpc>
              <a:buClrTx/>
              <a:buFontTx/>
              <a:buNone/>
            </a:pPr>
            <a:endParaRPr lang="cs-CZ" altLang="cs-CZ">
              <a:latin typeface="Arial Unicode MS" charset="0"/>
            </a:endParaRPr>
          </a:p>
        </p:txBody>
      </p:sp>
      <p:sp>
        <p:nvSpPr>
          <p:cNvPr id="9421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301688E1-112E-454D-B98D-F2D35A2D4120}" type="slidenum">
              <a:rPr lang="en-US" altLang="cs-CZ" sz="1400" b="1">
                <a:solidFill>
                  <a:srgbClr val="FFFFFF"/>
                </a:solidFill>
              </a:rPr>
              <a:pPr algn="ctr" eaLnBrk="1" hangingPunct="1">
                <a:spcBef>
                  <a:spcPct val="0"/>
                </a:spcBef>
                <a:buClrTx/>
                <a:buFontTx/>
                <a:buNone/>
              </a:pPr>
              <a:t>43</a:t>
            </a:fld>
            <a:endParaRPr lang="en-US" altLang="cs-CZ" sz="1400" b="1">
              <a:solidFill>
                <a:srgbClr val="FFFFFF"/>
              </a:solidFill>
            </a:endParaRPr>
          </a:p>
        </p:txBody>
      </p:sp>
      <p:sp>
        <p:nvSpPr>
          <p:cNvPr id="94213"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AAFEBD1D-3673-4454-8818-836D1FCB32AE}" type="slidenum">
              <a:rPr lang="en-US" altLang="cs-CZ"/>
              <a:pPr/>
              <a:t>43</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ext Box 1"/>
          <p:cNvSpPr txBox="1">
            <a:spLocks noChangeArrowheads="1"/>
          </p:cNvSpPr>
          <p:nvPr/>
        </p:nvSpPr>
        <p:spPr bwMode="auto">
          <a:xfrm>
            <a:off x="35496" y="260350"/>
            <a:ext cx="6624414"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dirty="0">
                <a:effectLst>
                  <a:outerShdw blurRad="38100" dist="38100" dir="2700000" algn="tl">
                    <a:srgbClr val="C0C0C0"/>
                  </a:outerShdw>
                </a:effectLst>
                <a:latin typeface="Arial Unicode MS" charset="0"/>
              </a:rPr>
              <a:t>Druhy smluv</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dle</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Občanského</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zákoníku</a:t>
            </a:r>
            <a:r>
              <a:rPr lang="en-GB" sz="2400" dirty="0">
                <a:latin typeface="Times New Roman" pitchFamily="16" charset="0"/>
              </a:rPr>
              <a:t> </a:t>
            </a:r>
          </a:p>
        </p:txBody>
      </p:sp>
      <p:sp>
        <p:nvSpPr>
          <p:cNvPr id="96259" name="Text Box 2"/>
          <p:cNvSpPr txBox="1">
            <a:spLocks noChangeArrowheads="1"/>
          </p:cNvSpPr>
          <p:nvPr/>
        </p:nvSpPr>
        <p:spPr bwMode="auto">
          <a:xfrm>
            <a:off x="323850" y="1052513"/>
            <a:ext cx="8293100" cy="484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marL="696913" indent="-236538">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buClrTx/>
              <a:buFontTx/>
              <a:buNone/>
            </a:pPr>
            <a:r>
              <a:rPr lang="cs-CZ" altLang="cs-CZ">
                <a:latin typeface="Arial Unicode MS" charset="0"/>
              </a:rPr>
              <a:t>Smlouva zasílatelská  § 2471 NOZ :</a:t>
            </a:r>
          </a:p>
          <a:p>
            <a:pPr lvl="1" algn="just" eaLnBrk="1" hangingPunct="1">
              <a:lnSpc>
                <a:spcPct val="102000"/>
              </a:lnSpc>
              <a:spcBef>
                <a:spcPts val="600"/>
              </a:spcBef>
              <a:buClrTx/>
              <a:buFontTx/>
              <a:buNone/>
            </a:pPr>
            <a:r>
              <a:rPr lang="cs-CZ" altLang="cs-CZ" sz="2400">
                <a:latin typeface="Arial Unicode MS" charset="0"/>
              </a:rPr>
              <a:t>	Zasílatelskou smlouvou se zasílatel zavazuje příkazci obstarat mu vlastním jménem a na jeho účet přepravu zásilky z určitého místa do jiného určitého místa, případně i obstarat nebo provést úkony s přepravou související, a příkazce se zavazuje zaplatit zasílateli odměnu.</a:t>
            </a:r>
          </a:p>
          <a:p>
            <a:pPr eaLnBrk="1" hangingPunct="1">
              <a:lnSpc>
                <a:spcPct val="102000"/>
              </a:lnSpc>
              <a:buClrTx/>
              <a:buFontTx/>
              <a:buNone/>
            </a:pPr>
            <a:r>
              <a:rPr lang="cs-CZ" altLang="cs-CZ">
                <a:latin typeface="Arial Unicode MS" charset="0"/>
              </a:rPr>
              <a:t>Smlouva o přepravě věci § 2555 NOZ :</a:t>
            </a:r>
          </a:p>
          <a:p>
            <a:pPr algn="just" eaLnBrk="1" hangingPunct="1">
              <a:lnSpc>
                <a:spcPct val="102000"/>
              </a:lnSpc>
              <a:buClrTx/>
              <a:buFontTx/>
              <a:buNone/>
            </a:pPr>
            <a:r>
              <a:rPr lang="cs-CZ" altLang="cs-CZ">
                <a:latin typeface="Arial Unicode MS" charset="0"/>
              </a:rPr>
              <a:t>		Smlouvou o přepravě věci se dopravce zavazuje 	odesílateli, že přepraví věc jako zásilku z místa 	odeslání do místa určení, a odesílatel se zavazuje 	zaplatit dopravci přepravné.</a:t>
            </a:r>
          </a:p>
        </p:txBody>
      </p:sp>
      <p:sp>
        <p:nvSpPr>
          <p:cNvPr id="96260"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97056EB0-D34B-46DA-91C2-3728A5B33639}" type="slidenum">
              <a:rPr lang="en-US" altLang="cs-CZ" sz="1400" b="1">
                <a:solidFill>
                  <a:srgbClr val="FFFFFF"/>
                </a:solidFill>
              </a:rPr>
              <a:pPr algn="ctr" eaLnBrk="1" hangingPunct="1">
                <a:spcBef>
                  <a:spcPct val="0"/>
                </a:spcBef>
                <a:buClrTx/>
                <a:buFontTx/>
                <a:buNone/>
              </a:pPr>
              <a:t>44</a:t>
            </a:fld>
            <a:endParaRPr lang="en-US" altLang="cs-CZ" sz="1400" b="1">
              <a:solidFill>
                <a:srgbClr val="FFFFFF"/>
              </a:solidFill>
            </a:endParaRPr>
          </a:p>
        </p:txBody>
      </p:sp>
      <p:sp>
        <p:nvSpPr>
          <p:cNvPr id="96261"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D5A58C89-66C5-42B5-A3A7-BCFEAE79F32D}" type="slidenum">
              <a:rPr lang="en-US" altLang="cs-CZ"/>
              <a:pPr/>
              <a:t>44</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ext Box 1"/>
          <p:cNvSpPr txBox="1">
            <a:spLocks noChangeArrowheads="1"/>
          </p:cNvSpPr>
          <p:nvPr/>
        </p:nvSpPr>
        <p:spPr bwMode="auto">
          <a:xfrm>
            <a:off x="323850" y="260350"/>
            <a:ext cx="6120358"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Smluvní</a:t>
            </a:r>
            <a:r>
              <a:rPr lang="en-GB" sz="2400" b="1" u="sng" dirty="0">
                <a:effectLst>
                  <a:outerShdw blurRad="38100" dist="38100" dir="2700000" algn="tl">
                    <a:srgbClr val="C0C0C0"/>
                  </a:outerShdw>
                </a:effectLst>
                <a:latin typeface="Arial Unicode MS" charset="0"/>
              </a:rPr>
              <a:t> </a:t>
            </a:r>
            <a:r>
              <a:rPr lang="cs-CZ" sz="2400" b="1" u="sng" dirty="0">
                <a:effectLst>
                  <a:outerShdw blurRad="38100" dist="38100" dir="2700000" algn="tl">
                    <a:srgbClr val="C0C0C0"/>
                  </a:outerShdw>
                </a:effectLst>
                <a:latin typeface="Arial Unicode MS" charset="0"/>
              </a:rPr>
              <a:t>druhy</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dle</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Občanského</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zákoníku</a:t>
            </a:r>
            <a:r>
              <a:rPr lang="en-GB" sz="2400" dirty="0">
                <a:latin typeface="Times New Roman" pitchFamily="16" charset="0"/>
              </a:rPr>
              <a:t> </a:t>
            </a:r>
          </a:p>
        </p:txBody>
      </p:sp>
      <p:sp>
        <p:nvSpPr>
          <p:cNvPr id="98307" name="Text Box 2"/>
          <p:cNvSpPr txBox="1">
            <a:spLocks noChangeArrowheads="1"/>
          </p:cNvSpPr>
          <p:nvPr/>
        </p:nvSpPr>
        <p:spPr bwMode="auto">
          <a:xfrm>
            <a:off x="323850" y="1052513"/>
            <a:ext cx="7805738"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indent="3175">
              <a:spcBef>
                <a:spcPts val="60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marL="696913" indent="-236538">
              <a:spcBef>
                <a:spcPts val="525"/>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algn="just" eaLnBrk="1" hangingPunct="1">
              <a:lnSpc>
                <a:spcPct val="95000"/>
              </a:lnSpc>
              <a:buClrTx/>
              <a:buFontTx/>
              <a:buNone/>
            </a:pPr>
            <a:r>
              <a:rPr lang="cs-CZ" altLang="cs-CZ">
                <a:latin typeface="Arial Unicode MS" charset="0"/>
              </a:rPr>
              <a:t>Pro smlouvu zasílatelskou a smlouvu o přepravě věci není rozhodující o jaký druh přepravy se jedná. </a:t>
            </a:r>
          </a:p>
          <a:p>
            <a:pPr algn="just" eaLnBrk="1" hangingPunct="1">
              <a:lnSpc>
                <a:spcPct val="95000"/>
              </a:lnSpc>
              <a:buClrTx/>
              <a:buFontTx/>
              <a:buNone/>
            </a:pPr>
            <a:endParaRPr lang="cs-CZ" altLang="cs-CZ">
              <a:latin typeface="Arial Unicode MS" charset="0"/>
            </a:endParaRPr>
          </a:p>
          <a:p>
            <a:pPr algn="just" eaLnBrk="1" hangingPunct="1">
              <a:lnSpc>
                <a:spcPct val="95000"/>
              </a:lnSpc>
              <a:buClrTx/>
              <a:buFontTx/>
              <a:buNone/>
            </a:pPr>
            <a:r>
              <a:rPr lang="cs-CZ" altLang="cs-CZ">
                <a:latin typeface="Arial Unicode MS" charset="0"/>
              </a:rPr>
              <a:t>Smlouva o přepravě věci nerozlišuje druh přepravy a úprava je totožná, ať se jedná o silniční, železniční, námořní či multimodální přepravu.</a:t>
            </a:r>
          </a:p>
          <a:p>
            <a:pPr algn="just" eaLnBrk="1" hangingPunct="1">
              <a:lnSpc>
                <a:spcPct val="95000"/>
              </a:lnSpc>
              <a:buClrTx/>
              <a:buFontTx/>
              <a:buNone/>
            </a:pPr>
            <a:endParaRPr lang="cs-CZ" altLang="cs-CZ">
              <a:latin typeface="Arial Unicode MS" charset="0"/>
            </a:endParaRPr>
          </a:p>
          <a:p>
            <a:pPr algn="just" eaLnBrk="1" hangingPunct="1">
              <a:lnSpc>
                <a:spcPct val="95000"/>
              </a:lnSpc>
              <a:buClrTx/>
              <a:buFontTx/>
              <a:buNone/>
            </a:pPr>
            <a:r>
              <a:rPr lang="cs-CZ" altLang="cs-CZ">
                <a:latin typeface="Arial Unicode MS" charset="0"/>
              </a:rPr>
              <a:t>Smlouva zasílatelská obdobně dává zasílateli stejnou povinnost potřebné péče u silniční dopravy jako u multimodální přepravy. </a:t>
            </a:r>
          </a:p>
          <a:p>
            <a:pPr algn="just" eaLnBrk="1" hangingPunct="1">
              <a:lnSpc>
                <a:spcPct val="95000"/>
              </a:lnSpc>
              <a:buClrTx/>
              <a:buFontTx/>
              <a:buNone/>
            </a:pPr>
            <a:endParaRPr lang="cs-CZ" altLang="cs-CZ">
              <a:latin typeface="Arial Unicode MS" charset="0"/>
            </a:endParaRPr>
          </a:p>
          <a:p>
            <a:pPr algn="just" eaLnBrk="1" hangingPunct="1">
              <a:lnSpc>
                <a:spcPct val="95000"/>
              </a:lnSpc>
              <a:buClrTx/>
              <a:buFontTx/>
              <a:buNone/>
            </a:pPr>
            <a:r>
              <a:rPr lang="cs-CZ" altLang="cs-CZ">
                <a:latin typeface="Arial Unicode MS" charset="0"/>
              </a:rPr>
              <a:t>Základním atributem obou smluv je určení zásilky nikoliv volby druhu dopravy.</a:t>
            </a:r>
          </a:p>
          <a:p>
            <a:pPr eaLnBrk="1" hangingPunct="1">
              <a:lnSpc>
                <a:spcPct val="95000"/>
              </a:lnSpc>
              <a:buClrTx/>
              <a:buFontTx/>
              <a:buNone/>
            </a:pPr>
            <a:endParaRPr lang="cs-CZ" altLang="cs-CZ">
              <a:latin typeface="Arial Unicode MS" charset="0"/>
            </a:endParaRPr>
          </a:p>
          <a:p>
            <a:pPr eaLnBrk="1" hangingPunct="1">
              <a:lnSpc>
                <a:spcPct val="95000"/>
              </a:lnSpc>
              <a:buClrTx/>
              <a:buFontTx/>
              <a:buNone/>
            </a:pPr>
            <a:endParaRPr lang="cs-CZ" altLang="cs-CZ">
              <a:latin typeface="Arial Unicode MS" charset="0"/>
            </a:endParaRPr>
          </a:p>
        </p:txBody>
      </p:sp>
      <p:sp>
        <p:nvSpPr>
          <p:cNvPr id="98308"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D47A589B-AB9F-45AA-BD23-B4523A96EB68}" type="slidenum">
              <a:rPr lang="en-US" altLang="cs-CZ" sz="1400" b="1">
                <a:solidFill>
                  <a:srgbClr val="FFFFFF"/>
                </a:solidFill>
              </a:rPr>
              <a:pPr algn="ctr" eaLnBrk="1" hangingPunct="1">
                <a:spcBef>
                  <a:spcPct val="0"/>
                </a:spcBef>
                <a:buClrTx/>
                <a:buFontTx/>
                <a:buNone/>
              </a:pPr>
              <a:t>45</a:t>
            </a:fld>
            <a:endParaRPr lang="en-US" altLang="cs-CZ" sz="1400" b="1">
              <a:solidFill>
                <a:srgbClr val="FFFFFF"/>
              </a:solidFill>
            </a:endParaRPr>
          </a:p>
        </p:txBody>
      </p:sp>
      <p:sp>
        <p:nvSpPr>
          <p:cNvPr id="98309"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4C6BAA71-690B-4553-A0DC-BB2F46B7AEF3}" type="slidenum">
              <a:rPr lang="en-US" altLang="cs-CZ"/>
              <a:pPr/>
              <a:t>45</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ext Box 1"/>
          <p:cNvSpPr txBox="1">
            <a:spLocks noChangeArrowheads="1"/>
          </p:cNvSpPr>
          <p:nvPr/>
        </p:nvSpPr>
        <p:spPr bwMode="auto">
          <a:xfrm>
            <a:off x="323850" y="332656"/>
            <a:ext cx="6016625" cy="498475"/>
          </a:xfrm>
          <a:prstGeom prst="rect">
            <a:avLst/>
          </a:prstGeom>
          <a:noFill/>
          <a:ln w="9525" cap="flat">
            <a:noFill/>
            <a:round/>
            <a:headEnd/>
            <a:tailEnd/>
          </a:ln>
          <a:effectLst/>
        </p:spPr>
        <p:txBody>
          <a:bodyPr lIns="0" tIns="0" rIns="0" bIns="0" anchor="ctr" anchorCtr="1"/>
          <a:lstStyle>
            <a:lvl1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panose="020B0503020204020204" pitchFamily="34" charset="-122"/>
              </a:defRPr>
            </a:lvl1pPr>
            <a:lvl2pPr>
              <a:spcBef>
                <a:spcPts val="525"/>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panose="020B0503020204020204" pitchFamily="34" charset="-122"/>
              </a:defRPr>
            </a:lvl2pPr>
            <a:lvl3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3pPr>
            <a:lvl4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4pPr>
            <a:lvl5pPr>
              <a:spcBef>
                <a:spcPts val="4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5pPr>
            <a:lvl6pPr marL="25146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6pPr>
            <a:lvl7pPr marL="29718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7pPr>
            <a:lvl8pPr marL="34290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8pPr>
            <a:lvl9pPr marL="38862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9pPr>
          </a:lstStyle>
          <a:p>
            <a:pPr algn="ctr" eaLnBrk="1" hangingPunct="1">
              <a:lnSpc>
                <a:spcPct val="64000"/>
              </a:lnSpc>
              <a:spcBef>
                <a:spcPct val="0"/>
              </a:spcBef>
              <a:buClrTx/>
              <a:buFontTx/>
              <a:buNone/>
              <a:defRPr/>
            </a:pPr>
            <a:r>
              <a:rPr lang="cs-CZ" altLang="cs-CZ" b="1" u="sng"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Druhy smluv</a:t>
            </a:r>
            <a:r>
              <a:rPr lang="en-GB" altLang="cs-CZ" b="1" u="sng"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 dle Ob</a:t>
            </a:r>
            <a:r>
              <a:rPr lang="cs-CZ" altLang="cs-CZ" b="1" u="sng"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čanského</a:t>
            </a:r>
            <a:r>
              <a:rPr lang="en-GB" altLang="cs-CZ" b="1" u="sng"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 zákoníku </a:t>
            </a:r>
          </a:p>
        </p:txBody>
      </p:sp>
      <p:sp>
        <p:nvSpPr>
          <p:cNvPr id="100355" name="Text Box 2"/>
          <p:cNvSpPr txBox="1">
            <a:spLocks noChangeArrowheads="1"/>
          </p:cNvSpPr>
          <p:nvPr/>
        </p:nvSpPr>
        <p:spPr bwMode="auto">
          <a:xfrm>
            <a:off x="427038" y="1020763"/>
            <a:ext cx="7702550"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grpSp>
        <p:nvGrpSpPr>
          <p:cNvPr id="100356" name="Group 3"/>
          <p:cNvGrpSpPr>
            <a:grpSpLocks/>
          </p:cNvGrpSpPr>
          <p:nvPr/>
        </p:nvGrpSpPr>
        <p:grpSpPr bwMode="auto">
          <a:xfrm>
            <a:off x="6372225" y="2924175"/>
            <a:ext cx="1582738" cy="1298575"/>
            <a:chOff x="4014" y="1842"/>
            <a:chExt cx="997" cy="818"/>
          </a:xfrm>
        </p:grpSpPr>
        <p:sp>
          <p:nvSpPr>
            <p:cNvPr id="100370" name="Oval 4"/>
            <p:cNvSpPr>
              <a:spLocks noChangeArrowheads="1"/>
            </p:cNvSpPr>
            <p:nvPr/>
          </p:nvSpPr>
          <p:spPr bwMode="auto">
            <a:xfrm>
              <a:off x="4014" y="1842"/>
              <a:ext cx="997" cy="818"/>
            </a:xfrm>
            <a:prstGeom prst="ellipse">
              <a:avLst/>
            </a:prstGeom>
            <a:solidFill>
              <a:srgbClr val="00B8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00371" name="Text Box 5"/>
            <p:cNvSpPr txBox="1">
              <a:spLocks noChangeArrowheads="1"/>
            </p:cNvSpPr>
            <p:nvPr/>
          </p:nvSpPr>
          <p:spPr bwMode="auto">
            <a:xfrm>
              <a:off x="4195" y="2162"/>
              <a:ext cx="704"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spAutoFit/>
            </a:bodyP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lnSpc>
                  <a:spcPct val="95000"/>
                </a:lnSpc>
                <a:spcBef>
                  <a:spcPct val="0"/>
                </a:spcBef>
                <a:buClrTx/>
                <a:buFontTx/>
                <a:buNone/>
              </a:pPr>
              <a:r>
                <a:rPr lang="cs-CZ" altLang="cs-CZ" sz="2000"/>
                <a:t>Dopravce</a:t>
              </a:r>
            </a:p>
          </p:txBody>
        </p:sp>
      </p:grpSp>
      <p:grpSp>
        <p:nvGrpSpPr>
          <p:cNvPr id="100357" name="Group 6"/>
          <p:cNvGrpSpPr>
            <a:grpSpLocks/>
          </p:cNvGrpSpPr>
          <p:nvPr/>
        </p:nvGrpSpPr>
        <p:grpSpPr bwMode="auto">
          <a:xfrm>
            <a:off x="3635375" y="2924175"/>
            <a:ext cx="1582738" cy="1298575"/>
            <a:chOff x="2290" y="1842"/>
            <a:chExt cx="997" cy="818"/>
          </a:xfrm>
        </p:grpSpPr>
        <p:sp>
          <p:nvSpPr>
            <p:cNvPr id="100368" name="Oval 7"/>
            <p:cNvSpPr>
              <a:spLocks noChangeArrowheads="1"/>
            </p:cNvSpPr>
            <p:nvPr/>
          </p:nvSpPr>
          <p:spPr bwMode="auto">
            <a:xfrm>
              <a:off x="2290" y="1842"/>
              <a:ext cx="997" cy="818"/>
            </a:xfrm>
            <a:prstGeom prst="ellipse">
              <a:avLst/>
            </a:prstGeom>
            <a:solidFill>
              <a:srgbClr val="00B8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00369" name="Text Box 8"/>
            <p:cNvSpPr txBox="1">
              <a:spLocks noChangeArrowheads="1"/>
            </p:cNvSpPr>
            <p:nvPr/>
          </p:nvSpPr>
          <p:spPr bwMode="auto">
            <a:xfrm>
              <a:off x="2439" y="2170"/>
              <a:ext cx="704"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spAutoFit/>
            </a:bodyP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lnSpc>
                  <a:spcPct val="95000"/>
                </a:lnSpc>
                <a:spcBef>
                  <a:spcPct val="0"/>
                </a:spcBef>
                <a:buClrTx/>
                <a:buFontTx/>
                <a:buNone/>
              </a:pPr>
              <a:r>
                <a:rPr lang="cs-CZ" altLang="cs-CZ" sz="2000"/>
                <a:t>????</a:t>
              </a:r>
            </a:p>
          </p:txBody>
        </p:sp>
      </p:grpSp>
      <p:grpSp>
        <p:nvGrpSpPr>
          <p:cNvPr id="100358" name="Group 9"/>
          <p:cNvGrpSpPr>
            <a:grpSpLocks/>
          </p:cNvGrpSpPr>
          <p:nvPr/>
        </p:nvGrpSpPr>
        <p:grpSpPr bwMode="auto">
          <a:xfrm>
            <a:off x="827088" y="2924175"/>
            <a:ext cx="7123112" cy="1298575"/>
            <a:chOff x="521" y="1842"/>
            <a:chExt cx="4487" cy="818"/>
          </a:xfrm>
        </p:grpSpPr>
        <p:sp>
          <p:nvSpPr>
            <p:cNvPr id="100366" name="Oval 10"/>
            <p:cNvSpPr>
              <a:spLocks noChangeArrowheads="1"/>
            </p:cNvSpPr>
            <p:nvPr/>
          </p:nvSpPr>
          <p:spPr bwMode="auto">
            <a:xfrm>
              <a:off x="521" y="1842"/>
              <a:ext cx="997" cy="818"/>
            </a:xfrm>
            <a:prstGeom prst="ellipse">
              <a:avLst/>
            </a:prstGeom>
            <a:solidFill>
              <a:srgbClr val="00B8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00367" name="Text Box 11"/>
            <p:cNvSpPr txBox="1">
              <a:spLocks noChangeArrowheads="1"/>
            </p:cNvSpPr>
            <p:nvPr/>
          </p:nvSpPr>
          <p:spPr bwMode="auto">
            <a:xfrm>
              <a:off x="4304" y="2130"/>
              <a:ext cx="704"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grpSp>
      <p:sp>
        <p:nvSpPr>
          <p:cNvPr id="100359" name="Text Box 12"/>
          <p:cNvSpPr txBox="1">
            <a:spLocks noChangeArrowheads="1"/>
          </p:cNvSpPr>
          <p:nvPr/>
        </p:nvSpPr>
        <p:spPr bwMode="auto">
          <a:xfrm>
            <a:off x="1042988" y="3430588"/>
            <a:ext cx="11207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spAutoFit/>
          </a:bodyP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lnSpc>
                <a:spcPct val="95000"/>
              </a:lnSpc>
              <a:spcBef>
                <a:spcPct val="0"/>
              </a:spcBef>
              <a:buClrTx/>
              <a:buFontTx/>
              <a:buNone/>
            </a:pPr>
            <a:r>
              <a:rPr lang="cs-CZ" altLang="cs-CZ" sz="2000"/>
              <a:t>Zákazník</a:t>
            </a:r>
          </a:p>
        </p:txBody>
      </p:sp>
      <p:sp>
        <p:nvSpPr>
          <p:cNvPr id="100360" name="AutoShape 13"/>
          <p:cNvSpPr>
            <a:spLocks noChangeArrowheads="1"/>
          </p:cNvSpPr>
          <p:nvPr/>
        </p:nvSpPr>
        <p:spPr bwMode="auto">
          <a:xfrm>
            <a:off x="2411413" y="3429000"/>
            <a:ext cx="1223962" cy="360363"/>
          </a:xfrm>
          <a:prstGeom prst="rightArrow">
            <a:avLst>
              <a:gd name="adj1" fmla="val 50000"/>
              <a:gd name="adj2" fmla="val 50004"/>
            </a:avLst>
          </a:prstGeom>
          <a:solidFill>
            <a:srgbClr val="0F6FC6"/>
          </a:solidFill>
          <a:ln w="25560" cap="sq">
            <a:solidFill>
              <a:srgbClr val="085091"/>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00361" name="AutoShape 14"/>
          <p:cNvSpPr>
            <a:spLocks noChangeArrowheads="1"/>
          </p:cNvSpPr>
          <p:nvPr/>
        </p:nvSpPr>
        <p:spPr bwMode="auto">
          <a:xfrm>
            <a:off x="5219700" y="3500438"/>
            <a:ext cx="1152525" cy="288925"/>
          </a:xfrm>
          <a:prstGeom prst="rightArrow">
            <a:avLst>
              <a:gd name="adj1" fmla="val 50000"/>
              <a:gd name="adj2" fmla="val 49992"/>
            </a:avLst>
          </a:prstGeom>
          <a:solidFill>
            <a:srgbClr val="0F6FC6"/>
          </a:solidFill>
          <a:ln w="25560" cap="sq">
            <a:solidFill>
              <a:srgbClr val="085091"/>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00362" name="Text Box 15"/>
          <p:cNvSpPr txBox="1">
            <a:spLocks noChangeArrowheads="1"/>
          </p:cNvSpPr>
          <p:nvPr/>
        </p:nvSpPr>
        <p:spPr bwMode="auto">
          <a:xfrm>
            <a:off x="5219700" y="2708275"/>
            <a:ext cx="1120775"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spAutoFit/>
          </a:bodyP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lnSpc>
                <a:spcPct val="95000"/>
              </a:lnSpc>
              <a:spcBef>
                <a:spcPct val="0"/>
              </a:spcBef>
              <a:buClrTx/>
              <a:buFontTx/>
              <a:buNone/>
            </a:pPr>
            <a:r>
              <a:rPr lang="cs-CZ" altLang="cs-CZ" sz="2000"/>
              <a:t>Přepravní smlouva</a:t>
            </a:r>
          </a:p>
        </p:txBody>
      </p:sp>
      <p:sp>
        <p:nvSpPr>
          <p:cNvPr id="100363" name="Text Box 16"/>
          <p:cNvSpPr txBox="1">
            <a:spLocks noChangeArrowheads="1"/>
          </p:cNvSpPr>
          <p:nvPr/>
        </p:nvSpPr>
        <p:spPr bwMode="auto">
          <a:xfrm>
            <a:off x="2411413" y="2711450"/>
            <a:ext cx="11207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spAutoFit/>
          </a:bodyP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lnSpc>
                <a:spcPct val="95000"/>
              </a:lnSpc>
              <a:spcBef>
                <a:spcPct val="0"/>
              </a:spcBef>
              <a:buClrTx/>
              <a:buFontTx/>
              <a:buNone/>
            </a:pPr>
            <a:r>
              <a:rPr lang="cs-CZ" altLang="cs-CZ" sz="2000"/>
              <a:t>Jaký typ smlouvy</a:t>
            </a:r>
          </a:p>
        </p:txBody>
      </p:sp>
      <p:sp>
        <p:nvSpPr>
          <p:cNvPr id="100364" name="Text Box 17"/>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8AA6B01A-E7AD-4AC5-B887-7EB30C9B59C8}" type="slidenum">
              <a:rPr lang="en-US" altLang="cs-CZ" sz="1400" b="1">
                <a:solidFill>
                  <a:srgbClr val="FFFFFF"/>
                </a:solidFill>
              </a:rPr>
              <a:pPr algn="ctr" eaLnBrk="1" hangingPunct="1">
                <a:spcBef>
                  <a:spcPct val="0"/>
                </a:spcBef>
                <a:buClrTx/>
                <a:buFontTx/>
                <a:buNone/>
              </a:pPr>
              <a:t>46</a:t>
            </a:fld>
            <a:endParaRPr lang="en-US" altLang="cs-CZ" sz="1400" b="1">
              <a:solidFill>
                <a:srgbClr val="FFFFFF"/>
              </a:solidFill>
            </a:endParaRPr>
          </a:p>
        </p:txBody>
      </p:sp>
      <p:sp>
        <p:nvSpPr>
          <p:cNvPr id="100365"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17416272-67F3-4196-B082-6FBC18BD3072}" type="slidenum">
              <a:rPr lang="en-US" altLang="cs-CZ"/>
              <a:pPr/>
              <a:t>46</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ext Box 1"/>
          <p:cNvSpPr txBox="1">
            <a:spLocks noChangeArrowheads="1"/>
          </p:cNvSpPr>
          <p:nvPr/>
        </p:nvSpPr>
        <p:spPr bwMode="auto">
          <a:xfrm>
            <a:off x="250826" y="333375"/>
            <a:ext cx="5905500" cy="498475"/>
          </a:xfrm>
          <a:prstGeom prst="rect">
            <a:avLst/>
          </a:prstGeom>
          <a:noFill/>
          <a:ln w="9525" cap="flat">
            <a:noFill/>
            <a:round/>
            <a:headEnd/>
            <a:tailEnd/>
          </a:ln>
          <a:effectLst/>
        </p:spPr>
        <p:txBody>
          <a:bodyPr lIns="0" tIns="0" rIns="0" bIns="0" anchor="ctr" anchorCtr="1"/>
          <a:lstStyle>
            <a:lvl1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panose="020B0503020204020204" pitchFamily="34" charset="-122"/>
              </a:defRPr>
            </a:lvl1pPr>
            <a:lvl2pPr>
              <a:spcBef>
                <a:spcPts val="525"/>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panose="020B0503020204020204" pitchFamily="34" charset="-122"/>
              </a:defRPr>
            </a:lvl2pPr>
            <a:lvl3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3pPr>
            <a:lvl4pPr>
              <a:spcBef>
                <a:spcPts val="4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panose="020B0503020204020204" pitchFamily="34" charset="-122"/>
              </a:defRPr>
            </a:lvl4pPr>
            <a:lvl5pPr>
              <a:spcBef>
                <a:spcPts val="4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5pPr>
            <a:lvl6pPr marL="25146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6pPr>
            <a:lvl7pPr marL="29718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7pPr>
            <a:lvl8pPr marL="34290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8pPr>
            <a:lvl9pPr marL="3886200" indent="-228600" defTabSz="449263" eaLnBrk="0" fontAlgn="base" hangingPunct="0">
              <a:spcBef>
                <a:spcPts val="4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panose="020B0503020204020204" pitchFamily="34" charset="-122"/>
              </a:defRPr>
            </a:lvl9pPr>
          </a:lstStyle>
          <a:p>
            <a:pPr algn="ctr" eaLnBrk="1" hangingPunct="1">
              <a:lnSpc>
                <a:spcPct val="64000"/>
              </a:lnSpc>
              <a:spcBef>
                <a:spcPct val="0"/>
              </a:spcBef>
              <a:buClrTx/>
              <a:buFontTx/>
              <a:buNone/>
              <a:defRPr/>
            </a:pPr>
            <a:r>
              <a:rPr lang="en-GB" altLang="cs-CZ" b="1" u="sng"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Smluvní typy dle Ob</a:t>
            </a:r>
            <a:r>
              <a:rPr lang="cs-CZ" altLang="cs-CZ" b="1" u="sng"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čanského</a:t>
            </a:r>
            <a:r>
              <a:rPr lang="en-GB" altLang="cs-CZ" b="1" u="sng" smtClean="0">
                <a:solidFill>
                  <a:schemeClr val="bg1"/>
                </a:solidFill>
                <a:effectLst>
                  <a:outerShdw blurRad="38100" dist="38100" dir="2700000" algn="tl">
                    <a:srgbClr val="C0C0C0"/>
                  </a:outerShdw>
                </a:effectLst>
                <a:latin typeface="Arial Unicode MS" panose="020B0604020202020204" pitchFamily="34" charset="-128"/>
                <a:cs typeface="Arial Unicode MS" panose="020B0604020202020204" pitchFamily="34" charset="-128"/>
              </a:rPr>
              <a:t> zákoníku </a:t>
            </a:r>
          </a:p>
        </p:txBody>
      </p:sp>
      <p:sp>
        <p:nvSpPr>
          <p:cNvPr id="102403" name="Text Box 2"/>
          <p:cNvSpPr txBox="1">
            <a:spLocks noChangeArrowheads="1"/>
          </p:cNvSpPr>
          <p:nvPr/>
        </p:nvSpPr>
        <p:spPr bwMode="auto">
          <a:xfrm>
            <a:off x="395288" y="1052513"/>
            <a:ext cx="8293100" cy="484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grpSp>
        <p:nvGrpSpPr>
          <p:cNvPr id="102404" name="Group 3"/>
          <p:cNvGrpSpPr>
            <a:grpSpLocks/>
          </p:cNvGrpSpPr>
          <p:nvPr/>
        </p:nvGrpSpPr>
        <p:grpSpPr bwMode="auto">
          <a:xfrm>
            <a:off x="6011863" y="3141663"/>
            <a:ext cx="1582737" cy="1435100"/>
            <a:chOff x="3787" y="1979"/>
            <a:chExt cx="997" cy="904"/>
          </a:xfrm>
        </p:grpSpPr>
        <p:sp>
          <p:nvSpPr>
            <p:cNvPr id="102429" name="Oval 4"/>
            <p:cNvSpPr>
              <a:spLocks noChangeArrowheads="1"/>
            </p:cNvSpPr>
            <p:nvPr/>
          </p:nvSpPr>
          <p:spPr bwMode="auto">
            <a:xfrm>
              <a:off x="3787" y="1979"/>
              <a:ext cx="997" cy="904"/>
            </a:xfrm>
            <a:prstGeom prst="ellipse">
              <a:avLst/>
            </a:prstGeom>
            <a:solidFill>
              <a:srgbClr val="00B8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02430" name="Text Box 5"/>
            <p:cNvSpPr txBox="1">
              <a:spLocks noChangeArrowheads="1"/>
            </p:cNvSpPr>
            <p:nvPr/>
          </p:nvSpPr>
          <p:spPr bwMode="auto">
            <a:xfrm>
              <a:off x="3923" y="2342"/>
              <a:ext cx="704"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spAutoFit/>
            </a:bodyP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lnSpc>
                  <a:spcPct val="95000"/>
                </a:lnSpc>
                <a:spcBef>
                  <a:spcPct val="0"/>
                </a:spcBef>
                <a:buClrTx/>
                <a:buFontTx/>
                <a:buNone/>
              </a:pPr>
              <a:r>
                <a:rPr lang="cs-CZ" altLang="cs-CZ" sz="2000"/>
                <a:t>Dopravce</a:t>
              </a:r>
            </a:p>
          </p:txBody>
        </p:sp>
      </p:grpSp>
      <p:grpSp>
        <p:nvGrpSpPr>
          <p:cNvPr id="102405" name="Group 6"/>
          <p:cNvGrpSpPr>
            <a:grpSpLocks/>
          </p:cNvGrpSpPr>
          <p:nvPr/>
        </p:nvGrpSpPr>
        <p:grpSpPr bwMode="auto">
          <a:xfrm>
            <a:off x="3779838" y="1844675"/>
            <a:ext cx="1582737" cy="1296988"/>
            <a:chOff x="2381" y="1162"/>
            <a:chExt cx="997" cy="817"/>
          </a:xfrm>
        </p:grpSpPr>
        <p:sp>
          <p:nvSpPr>
            <p:cNvPr id="102427" name="Oval 7"/>
            <p:cNvSpPr>
              <a:spLocks noChangeArrowheads="1"/>
            </p:cNvSpPr>
            <p:nvPr/>
          </p:nvSpPr>
          <p:spPr bwMode="auto">
            <a:xfrm>
              <a:off x="2381" y="1162"/>
              <a:ext cx="997" cy="817"/>
            </a:xfrm>
            <a:prstGeom prst="ellipse">
              <a:avLst/>
            </a:prstGeom>
            <a:solidFill>
              <a:srgbClr val="00B8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02428" name="Text Box 8"/>
            <p:cNvSpPr txBox="1">
              <a:spLocks noChangeArrowheads="1"/>
            </p:cNvSpPr>
            <p:nvPr/>
          </p:nvSpPr>
          <p:spPr bwMode="auto">
            <a:xfrm>
              <a:off x="2517" y="1436"/>
              <a:ext cx="704"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spAutoFit/>
            </a:bodyP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lnSpc>
                  <a:spcPct val="95000"/>
                </a:lnSpc>
                <a:spcBef>
                  <a:spcPct val="0"/>
                </a:spcBef>
                <a:buClrTx/>
                <a:buFontTx/>
                <a:buNone/>
              </a:pPr>
              <a:r>
                <a:rPr lang="cs-CZ" altLang="cs-CZ" sz="2000"/>
                <a:t>Zasílatel</a:t>
              </a:r>
            </a:p>
          </p:txBody>
        </p:sp>
      </p:grpSp>
      <p:grpSp>
        <p:nvGrpSpPr>
          <p:cNvPr id="102406" name="Group 9"/>
          <p:cNvGrpSpPr>
            <a:grpSpLocks/>
          </p:cNvGrpSpPr>
          <p:nvPr/>
        </p:nvGrpSpPr>
        <p:grpSpPr bwMode="auto">
          <a:xfrm>
            <a:off x="900113" y="1773238"/>
            <a:ext cx="7123112" cy="1295400"/>
            <a:chOff x="567" y="1117"/>
            <a:chExt cx="4487" cy="816"/>
          </a:xfrm>
        </p:grpSpPr>
        <p:sp>
          <p:nvSpPr>
            <p:cNvPr id="102425" name="Oval 10"/>
            <p:cNvSpPr>
              <a:spLocks noChangeArrowheads="1"/>
            </p:cNvSpPr>
            <p:nvPr/>
          </p:nvSpPr>
          <p:spPr bwMode="auto">
            <a:xfrm>
              <a:off x="567" y="1117"/>
              <a:ext cx="997" cy="816"/>
            </a:xfrm>
            <a:prstGeom prst="ellipse">
              <a:avLst/>
            </a:prstGeom>
            <a:solidFill>
              <a:srgbClr val="00B8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02426" name="Text Box 11"/>
            <p:cNvSpPr txBox="1">
              <a:spLocks noChangeArrowheads="1"/>
            </p:cNvSpPr>
            <p:nvPr/>
          </p:nvSpPr>
          <p:spPr bwMode="auto">
            <a:xfrm>
              <a:off x="4350" y="1404"/>
              <a:ext cx="704"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grpSp>
      <p:sp>
        <p:nvSpPr>
          <p:cNvPr id="102407" name="Text Box 12"/>
          <p:cNvSpPr txBox="1">
            <a:spLocks noChangeArrowheads="1"/>
          </p:cNvSpPr>
          <p:nvPr/>
        </p:nvSpPr>
        <p:spPr bwMode="auto">
          <a:xfrm>
            <a:off x="1116013" y="1989138"/>
            <a:ext cx="1120775"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spAutoFit/>
          </a:bodyP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lnSpc>
                <a:spcPct val="95000"/>
              </a:lnSpc>
              <a:spcBef>
                <a:spcPct val="0"/>
              </a:spcBef>
              <a:buClrTx/>
              <a:buFontTx/>
              <a:buNone/>
            </a:pPr>
            <a:r>
              <a:rPr lang="cs-CZ" altLang="cs-CZ" sz="2000"/>
              <a:t>Zákazník- Příkazce</a:t>
            </a:r>
          </a:p>
        </p:txBody>
      </p:sp>
      <p:sp>
        <p:nvSpPr>
          <p:cNvPr id="102408" name="AutoShape 13"/>
          <p:cNvSpPr>
            <a:spLocks noChangeArrowheads="1"/>
          </p:cNvSpPr>
          <p:nvPr/>
        </p:nvSpPr>
        <p:spPr bwMode="auto">
          <a:xfrm>
            <a:off x="2484438" y="2276475"/>
            <a:ext cx="1295400" cy="360363"/>
          </a:xfrm>
          <a:prstGeom prst="rightArrow">
            <a:avLst>
              <a:gd name="adj1" fmla="val 50000"/>
              <a:gd name="adj2" fmla="val 49993"/>
            </a:avLst>
          </a:prstGeom>
          <a:solidFill>
            <a:srgbClr val="0F6FC6"/>
          </a:solidFill>
          <a:ln w="25560" cap="sq">
            <a:solidFill>
              <a:srgbClr val="085091"/>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02409" name="Text Box 14"/>
          <p:cNvSpPr txBox="1">
            <a:spLocks noChangeArrowheads="1"/>
          </p:cNvSpPr>
          <p:nvPr/>
        </p:nvSpPr>
        <p:spPr bwMode="auto">
          <a:xfrm>
            <a:off x="5508625" y="1485900"/>
            <a:ext cx="1120775"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spAutoFit/>
          </a:bodyP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lnSpc>
                <a:spcPct val="95000"/>
              </a:lnSpc>
              <a:spcBef>
                <a:spcPct val="0"/>
              </a:spcBef>
              <a:buClrTx/>
              <a:buFontTx/>
              <a:buNone/>
            </a:pPr>
            <a:r>
              <a:rPr lang="cs-CZ" altLang="cs-CZ" sz="2000"/>
              <a:t>Přepravní smlouva</a:t>
            </a:r>
          </a:p>
        </p:txBody>
      </p:sp>
      <p:sp>
        <p:nvSpPr>
          <p:cNvPr id="102410" name="Text Box 15"/>
          <p:cNvSpPr txBox="1">
            <a:spLocks noChangeArrowheads="1"/>
          </p:cNvSpPr>
          <p:nvPr/>
        </p:nvSpPr>
        <p:spPr bwMode="auto">
          <a:xfrm>
            <a:off x="2411413" y="2740025"/>
            <a:ext cx="1223962"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spAutoFit/>
          </a:bodyP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lnSpc>
                <a:spcPct val="95000"/>
              </a:lnSpc>
              <a:spcBef>
                <a:spcPct val="0"/>
              </a:spcBef>
              <a:buClrTx/>
              <a:buFontTx/>
              <a:buNone/>
            </a:pPr>
            <a:r>
              <a:rPr lang="cs-CZ" altLang="cs-CZ" sz="1800"/>
              <a:t>Zasílatelská smlouva</a:t>
            </a:r>
          </a:p>
        </p:txBody>
      </p:sp>
      <p:grpSp>
        <p:nvGrpSpPr>
          <p:cNvPr id="102411" name="Group 16"/>
          <p:cNvGrpSpPr>
            <a:grpSpLocks/>
          </p:cNvGrpSpPr>
          <p:nvPr/>
        </p:nvGrpSpPr>
        <p:grpSpPr bwMode="auto">
          <a:xfrm>
            <a:off x="3708400" y="4724400"/>
            <a:ext cx="1582738" cy="1298575"/>
            <a:chOff x="2336" y="2976"/>
            <a:chExt cx="997" cy="818"/>
          </a:xfrm>
        </p:grpSpPr>
        <p:sp>
          <p:nvSpPr>
            <p:cNvPr id="102423" name="Oval 17"/>
            <p:cNvSpPr>
              <a:spLocks noChangeArrowheads="1"/>
            </p:cNvSpPr>
            <p:nvPr/>
          </p:nvSpPr>
          <p:spPr bwMode="auto">
            <a:xfrm>
              <a:off x="2336" y="2976"/>
              <a:ext cx="997" cy="818"/>
            </a:xfrm>
            <a:prstGeom prst="ellipse">
              <a:avLst/>
            </a:prstGeom>
            <a:solidFill>
              <a:srgbClr val="00B8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02424" name="Text Box 18"/>
            <p:cNvSpPr txBox="1">
              <a:spLocks noChangeArrowheads="1"/>
            </p:cNvSpPr>
            <p:nvPr/>
          </p:nvSpPr>
          <p:spPr bwMode="auto">
            <a:xfrm>
              <a:off x="2530" y="3212"/>
              <a:ext cx="704"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spAutoFit/>
            </a:bodyP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lnSpc>
                  <a:spcPct val="95000"/>
                </a:lnSpc>
                <a:spcBef>
                  <a:spcPct val="0"/>
                </a:spcBef>
                <a:buClrTx/>
                <a:buFontTx/>
                <a:buNone/>
              </a:pPr>
              <a:r>
                <a:rPr lang="cs-CZ" altLang="cs-CZ" sz="2000"/>
                <a:t>Smluvní dopravce</a:t>
              </a:r>
            </a:p>
          </p:txBody>
        </p:sp>
      </p:grpSp>
      <p:grpSp>
        <p:nvGrpSpPr>
          <p:cNvPr id="102412" name="Group 19"/>
          <p:cNvGrpSpPr>
            <a:grpSpLocks/>
          </p:cNvGrpSpPr>
          <p:nvPr/>
        </p:nvGrpSpPr>
        <p:grpSpPr bwMode="auto">
          <a:xfrm>
            <a:off x="900113" y="4652963"/>
            <a:ext cx="7123112" cy="1295400"/>
            <a:chOff x="567" y="2931"/>
            <a:chExt cx="4487" cy="816"/>
          </a:xfrm>
        </p:grpSpPr>
        <p:sp>
          <p:nvSpPr>
            <p:cNvPr id="102421" name="Oval 20"/>
            <p:cNvSpPr>
              <a:spLocks noChangeArrowheads="1"/>
            </p:cNvSpPr>
            <p:nvPr/>
          </p:nvSpPr>
          <p:spPr bwMode="auto">
            <a:xfrm>
              <a:off x="567" y="2931"/>
              <a:ext cx="997" cy="816"/>
            </a:xfrm>
            <a:prstGeom prst="ellipse">
              <a:avLst/>
            </a:prstGeom>
            <a:solidFill>
              <a:srgbClr val="00B8FF"/>
            </a:solidFill>
            <a:ln w="9360" cap="sq">
              <a:solidFill>
                <a:srgbClr val="000000"/>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02422" name="Text Box 21"/>
            <p:cNvSpPr txBox="1">
              <a:spLocks noChangeArrowheads="1"/>
            </p:cNvSpPr>
            <p:nvPr/>
          </p:nvSpPr>
          <p:spPr bwMode="auto">
            <a:xfrm>
              <a:off x="4350" y="3218"/>
              <a:ext cx="704"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grpSp>
      <p:sp>
        <p:nvSpPr>
          <p:cNvPr id="102413" name="Text Box 22"/>
          <p:cNvSpPr txBox="1">
            <a:spLocks noChangeArrowheads="1"/>
          </p:cNvSpPr>
          <p:nvPr/>
        </p:nvSpPr>
        <p:spPr bwMode="auto">
          <a:xfrm>
            <a:off x="1116013" y="4868863"/>
            <a:ext cx="1223962"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spAutoFit/>
          </a:bodyP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lnSpc>
                <a:spcPct val="95000"/>
              </a:lnSpc>
              <a:spcBef>
                <a:spcPct val="0"/>
              </a:spcBef>
              <a:buClrTx/>
              <a:buFontTx/>
              <a:buNone/>
            </a:pPr>
            <a:r>
              <a:rPr lang="cs-CZ" altLang="cs-CZ" sz="2000"/>
              <a:t>Zákazník -Odesílatel</a:t>
            </a:r>
          </a:p>
        </p:txBody>
      </p:sp>
      <p:sp>
        <p:nvSpPr>
          <p:cNvPr id="102414" name="AutoShape 23"/>
          <p:cNvSpPr>
            <a:spLocks noChangeArrowheads="1"/>
          </p:cNvSpPr>
          <p:nvPr/>
        </p:nvSpPr>
        <p:spPr bwMode="auto">
          <a:xfrm>
            <a:off x="2484438" y="5157788"/>
            <a:ext cx="1223962" cy="358775"/>
          </a:xfrm>
          <a:prstGeom prst="rightArrow">
            <a:avLst>
              <a:gd name="adj1" fmla="val 50000"/>
              <a:gd name="adj2" fmla="val 50004"/>
            </a:avLst>
          </a:prstGeom>
          <a:solidFill>
            <a:srgbClr val="0F6FC6"/>
          </a:solidFill>
          <a:ln w="25560" cap="sq">
            <a:solidFill>
              <a:srgbClr val="085091"/>
            </a:solidFill>
            <a:miter lim="800000"/>
            <a:headEnd/>
            <a:tailEnd/>
          </a:ln>
        </p:spPr>
        <p:txBody>
          <a:bodyPr wrap="none" anchor="ctr"/>
          <a:lstStyle/>
          <a:p>
            <a:pPr eaLnBrk="1" hangingPunct="1">
              <a:buClr>
                <a:srgbClr val="000000"/>
              </a:buClr>
              <a:buSzPct val="100000"/>
              <a:buFont typeface="Times New Roman" pitchFamily="16" charset="0"/>
              <a:buNone/>
            </a:pPr>
            <a:endParaRPr lang="cs-CZ" altLang="cs-CZ"/>
          </a:p>
        </p:txBody>
      </p:sp>
      <p:sp>
        <p:nvSpPr>
          <p:cNvPr id="102415" name="Text Box 24"/>
          <p:cNvSpPr txBox="1">
            <a:spLocks noChangeArrowheads="1"/>
          </p:cNvSpPr>
          <p:nvPr/>
        </p:nvSpPr>
        <p:spPr bwMode="auto">
          <a:xfrm>
            <a:off x="5364163" y="4508500"/>
            <a:ext cx="1120775"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spAutoFit/>
          </a:bodyP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lnSpc>
                <a:spcPct val="95000"/>
              </a:lnSpc>
              <a:spcBef>
                <a:spcPct val="0"/>
              </a:spcBef>
              <a:buClrTx/>
              <a:buFontTx/>
              <a:buNone/>
            </a:pPr>
            <a:r>
              <a:rPr lang="cs-CZ" altLang="cs-CZ" sz="2000"/>
              <a:t>Přepravní smlouva</a:t>
            </a:r>
          </a:p>
        </p:txBody>
      </p:sp>
      <p:sp>
        <p:nvSpPr>
          <p:cNvPr id="102416" name="Text Box 25"/>
          <p:cNvSpPr txBox="1">
            <a:spLocks noChangeArrowheads="1"/>
          </p:cNvSpPr>
          <p:nvPr/>
        </p:nvSpPr>
        <p:spPr bwMode="auto">
          <a:xfrm>
            <a:off x="2555875" y="4367213"/>
            <a:ext cx="1120775"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spAutoFit/>
          </a:bodyP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lnSpc>
                <a:spcPct val="95000"/>
              </a:lnSpc>
              <a:spcBef>
                <a:spcPct val="0"/>
              </a:spcBef>
              <a:buClrTx/>
              <a:buFontTx/>
              <a:buNone/>
            </a:pPr>
            <a:r>
              <a:rPr lang="cs-CZ" altLang="cs-CZ" sz="2000"/>
              <a:t>Přepravní smlouva</a:t>
            </a:r>
          </a:p>
        </p:txBody>
      </p:sp>
      <p:sp>
        <p:nvSpPr>
          <p:cNvPr id="102417" name="Freeform 26"/>
          <p:cNvSpPr>
            <a:spLocks noChangeArrowheads="1"/>
          </p:cNvSpPr>
          <p:nvPr/>
        </p:nvSpPr>
        <p:spPr bwMode="auto">
          <a:xfrm>
            <a:off x="5292725" y="4581525"/>
            <a:ext cx="1727200" cy="935038"/>
          </a:xfrm>
          <a:custGeom>
            <a:avLst/>
            <a:gdLst>
              <a:gd name="T0" fmla="*/ 1493441 w 1727200"/>
              <a:gd name="T1" fmla="*/ 0 h 935038"/>
              <a:gd name="T2" fmla="*/ 1259681 w 1727200"/>
              <a:gd name="T3" fmla="*/ 233760 h 935038"/>
              <a:gd name="T4" fmla="*/ 0 w 1727200"/>
              <a:gd name="T5" fmla="*/ 818158 h 935038"/>
              <a:gd name="T6" fmla="*/ 805160 w 1727200"/>
              <a:gd name="T7" fmla="*/ 935038 h 935038"/>
              <a:gd name="T8" fmla="*/ 1610320 w 1727200"/>
              <a:gd name="T9" fmla="*/ 584398 h 935038"/>
              <a:gd name="T10" fmla="*/ 1727200 w 1727200"/>
              <a:gd name="T11" fmla="*/ 233760 h 935038"/>
              <a:gd name="T12" fmla="*/ 0 60000 65536"/>
              <a:gd name="T13" fmla="*/ 0 60000 65536"/>
              <a:gd name="T14" fmla="*/ 0 60000 65536"/>
              <a:gd name="T15" fmla="*/ 0 60000 65536"/>
              <a:gd name="T16" fmla="*/ 0 60000 65536"/>
              <a:gd name="T17" fmla="*/ 0 60000 65536"/>
              <a:gd name="T18" fmla="*/ 0 w 1727200"/>
              <a:gd name="T19" fmla="*/ 701279 h 935038"/>
              <a:gd name="T20" fmla="*/ 1610320 w 1727200"/>
              <a:gd name="T21" fmla="*/ 935038 h 935038"/>
            </a:gdLst>
            <a:ahLst/>
            <a:cxnLst>
              <a:cxn ang="T12">
                <a:pos x="T0" y="T1"/>
              </a:cxn>
              <a:cxn ang="T13">
                <a:pos x="T2" y="T3"/>
              </a:cxn>
              <a:cxn ang="T14">
                <a:pos x="T4" y="T5"/>
              </a:cxn>
              <a:cxn ang="T15">
                <a:pos x="T6" y="T7"/>
              </a:cxn>
              <a:cxn ang="T16">
                <a:pos x="T8" y="T9"/>
              </a:cxn>
              <a:cxn ang="T17">
                <a:pos x="T10" y="T11"/>
              </a:cxn>
            </a:cxnLst>
            <a:rect l="T18" t="T19" r="T20" b="T21"/>
            <a:pathLst>
              <a:path w="1727200" h="935038">
                <a:moveTo>
                  <a:pt x="0" y="701279"/>
                </a:moveTo>
                <a:lnTo>
                  <a:pt x="1376561" y="701279"/>
                </a:lnTo>
                <a:lnTo>
                  <a:pt x="1376561" y="233760"/>
                </a:lnTo>
                <a:lnTo>
                  <a:pt x="1259681" y="233760"/>
                </a:lnTo>
                <a:lnTo>
                  <a:pt x="1493441" y="0"/>
                </a:lnTo>
                <a:lnTo>
                  <a:pt x="1727200" y="233760"/>
                </a:lnTo>
                <a:lnTo>
                  <a:pt x="1610320" y="233760"/>
                </a:lnTo>
                <a:lnTo>
                  <a:pt x="1610320" y="935038"/>
                </a:lnTo>
                <a:lnTo>
                  <a:pt x="0" y="935038"/>
                </a:lnTo>
                <a:lnTo>
                  <a:pt x="0" y="701279"/>
                </a:lnTo>
                <a:close/>
              </a:path>
            </a:pathLst>
          </a:custGeom>
          <a:solidFill>
            <a:srgbClr val="0F6FC6"/>
          </a:solidFill>
          <a:ln w="25560" cap="flat">
            <a:solidFill>
              <a:srgbClr val="085091"/>
            </a:solidFill>
            <a:round/>
            <a:headEnd/>
            <a:tailEnd/>
          </a:ln>
        </p:spPr>
        <p:txBody>
          <a:bodyPr wrap="none" anchor="ctr"/>
          <a:lstStyle/>
          <a:p>
            <a:endParaRPr lang="cs-CZ"/>
          </a:p>
        </p:txBody>
      </p:sp>
      <p:sp>
        <p:nvSpPr>
          <p:cNvPr id="102418" name="Freeform 27"/>
          <p:cNvSpPr>
            <a:spLocks noChangeArrowheads="1"/>
          </p:cNvSpPr>
          <p:nvPr/>
        </p:nvSpPr>
        <p:spPr bwMode="auto">
          <a:xfrm flipV="1">
            <a:off x="5364163" y="2276475"/>
            <a:ext cx="1655762" cy="871538"/>
          </a:xfrm>
          <a:custGeom>
            <a:avLst/>
            <a:gdLst>
              <a:gd name="T0" fmla="*/ 1437878 w 1655762"/>
              <a:gd name="T1" fmla="*/ 0 h 871538"/>
              <a:gd name="T2" fmla="*/ 1219993 w 1655762"/>
              <a:gd name="T3" fmla="*/ 217885 h 871538"/>
              <a:gd name="T4" fmla="*/ 0 w 1655762"/>
              <a:gd name="T5" fmla="*/ 762595 h 871538"/>
              <a:gd name="T6" fmla="*/ 773410 w 1655762"/>
              <a:gd name="T7" fmla="*/ 871538 h 871538"/>
              <a:gd name="T8" fmla="*/ 1546820 w 1655762"/>
              <a:gd name="T9" fmla="*/ 544711 h 871538"/>
              <a:gd name="T10" fmla="*/ 1655762 w 1655762"/>
              <a:gd name="T11" fmla="*/ 217885 h 871538"/>
              <a:gd name="T12" fmla="*/ 0 60000 65536"/>
              <a:gd name="T13" fmla="*/ 0 60000 65536"/>
              <a:gd name="T14" fmla="*/ 0 60000 65536"/>
              <a:gd name="T15" fmla="*/ 0 60000 65536"/>
              <a:gd name="T16" fmla="*/ 0 60000 65536"/>
              <a:gd name="T17" fmla="*/ 0 60000 65536"/>
              <a:gd name="T18" fmla="*/ 0 w 1655762"/>
              <a:gd name="T19" fmla="*/ 653654 h 871538"/>
              <a:gd name="T20" fmla="*/ 1546820 w 1655762"/>
              <a:gd name="T21" fmla="*/ 871538 h 871538"/>
            </a:gdLst>
            <a:ahLst/>
            <a:cxnLst>
              <a:cxn ang="T12">
                <a:pos x="T0" y="T1"/>
              </a:cxn>
              <a:cxn ang="T13">
                <a:pos x="T2" y="T3"/>
              </a:cxn>
              <a:cxn ang="T14">
                <a:pos x="T4" y="T5"/>
              </a:cxn>
              <a:cxn ang="T15">
                <a:pos x="T6" y="T7"/>
              </a:cxn>
              <a:cxn ang="T16">
                <a:pos x="T8" y="T9"/>
              </a:cxn>
              <a:cxn ang="T17">
                <a:pos x="T10" y="T11"/>
              </a:cxn>
            </a:cxnLst>
            <a:rect l="T18" t="T19" r="T20" b="T21"/>
            <a:pathLst>
              <a:path w="1655762" h="871538">
                <a:moveTo>
                  <a:pt x="0" y="653654"/>
                </a:moveTo>
                <a:lnTo>
                  <a:pt x="1328935" y="653654"/>
                </a:lnTo>
                <a:lnTo>
                  <a:pt x="1328935" y="217885"/>
                </a:lnTo>
                <a:lnTo>
                  <a:pt x="1219993" y="217885"/>
                </a:lnTo>
                <a:lnTo>
                  <a:pt x="1437878" y="0"/>
                </a:lnTo>
                <a:lnTo>
                  <a:pt x="1655762" y="217885"/>
                </a:lnTo>
                <a:lnTo>
                  <a:pt x="1546820" y="217885"/>
                </a:lnTo>
                <a:lnTo>
                  <a:pt x="1546820" y="871538"/>
                </a:lnTo>
                <a:lnTo>
                  <a:pt x="0" y="871538"/>
                </a:lnTo>
                <a:lnTo>
                  <a:pt x="0" y="653654"/>
                </a:lnTo>
                <a:close/>
              </a:path>
            </a:pathLst>
          </a:custGeom>
          <a:solidFill>
            <a:srgbClr val="0F6FC6"/>
          </a:solidFill>
          <a:ln w="25560" cap="flat">
            <a:solidFill>
              <a:srgbClr val="085091"/>
            </a:solidFill>
            <a:round/>
            <a:headEnd/>
            <a:tailEnd/>
          </a:ln>
        </p:spPr>
        <p:txBody>
          <a:bodyPr wrap="none" anchor="ctr"/>
          <a:lstStyle/>
          <a:p>
            <a:endParaRPr lang="cs-CZ"/>
          </a:p>
        </p:txBody>
      </p:sp>
      <p:sp>
        <p:nvSpPr>
          <p:cNvPr id="102419" name="Text Box 28"/>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893A70B5-F6F6-4ACE-AFEA-BA2790BB2FAA}" type="slidenum">
              <a:rPr lang="en-US" altLang="cs-CZ" sz="1400" b="1">
                <a:solidFill>
                  <a:srgbClr val="FFFFFF"/>
                </a:solidFill>
              </a:rPr>
              <a:pPr algn="ctr" eaLnBrk="1" hangingPunct="1">
                <a:spcBef>
                  <a:spcPct val="0"/>
                </a:spcBef>
                <a:buClrTx/>
                <a:buFontTx/>
                <a:buNone/>
              </a:pPr>
              <a:t>47</a:t>
            </a:fld>
            <a:endParaRPr lang="en-US" altLang="cs-CZ" sz="1400" b="1">
              <a:solidFill>
                <a:srgbClr val="FFFFFF"/>
              </a:solidFill>
            </a:endParaRPr>
          </a:p>
        </p:txBody>
      </p:sp>
      <p:sp>
        <p:nvSpPr>
          <p:cNvPr id="102420"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78A0FA7D-06AE-4529-A442-72E49E54797E}" type="slidenum">
              <a:rPr lang="en-US" altLang="cs-CZ"/>
              <a:pPr/>
              <a:t>47</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ext Box 1"/>
          <p:cNvSpPr txBox="1">
            <a:spLocks noChangeArrowheads="1"/>
          </p:cNvSpPr>
          <p:nvPr/>
        </p:nvSpPr>
        <p:spPr bwMode="auto">
          <a:xfrm>
            <a:off x="755651" y="265113"/>
            <a:ext cx="3384302"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Smlouva</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zasílatelská</a:t>
            </a:r>
            <a:r>
              <a:rPr lang="en-GB" sz="2400" b="1" u="sng" dirty="0">
                <a:effectLst>
                  <a:outerShdw blurRad="38100" dist="38100" dir="2700000" algn="tl">
                    <a:srgbClr val="C0C0C0"/>
                  </a:outerShdw>
                </a:effectLst>
                <a:latin typeface="Arial Unicode MS" charset="0"/>
              </a:rPr>
              <a:t> </a:t>
            </a:r>
          </a:p>
        </p:txBody>
      </p:sp>
      <p:sp>
        <p:nvSpPr>
          <p:cNvPr id="104451" name="Text Box 2"/>
          <p:cNvSpPr txBox="1">
            <a:spLocks noChangeArrowheads="1"/>
          </p:cNvSpPr>
          <p:nvPr/>
        </p:nvSpPr>
        <p:spPr bwMode="auto">
          <a:xfrm>
            <a:off x="755650" y="1053107"/>
            <a:ext cx="7632700" cy="525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ts val="600"/>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r>
              <a:rPr lang="cs-CZ" altLang="cs-CZ" dirty="0">
                <a:latin typeface="Arial Unicode MS" charset="0"/>
              </a:rPr>
              <a:t>Zasílatel se zavazuje pouze k obstarání přepravy, nikoliv k jejímu provedení</a:t>
            </a:r>
          </a:p>
          <a:p>
            <a:pPr eaLnBrk="1" hangingPunct="1">
              <a:lnSpc>
                <a:spcPct val="102000"/>
              </a:lnSpc>
              <a:spcBef>
                <a:spcPts val="500"/>
              </a:spcBef>
              <a:buClrTx/>
              <a:buFontTx/>
              <a:buNone/>
            </a:pPr>
            <a:r>
              <a:rPr lang="cs-CZ" altLang="cs-CZ" dirty="0">
                <a:latin typeface="Arial Unicode MS" charset="0"/>
              </a:rPr>
              <a:t>Obstaráním přepravy se rozumí uzavření přepravní smlouvy pro příkazce s dopravcem</a:t>
            </a:r>
          </a:p>
          <a:p>
            <a:pPr eaLnBrk="1" hangingPunct="1">
              <a:lnSpc>
                <a:spcPct val="102000"/>
              </a:lnSpc>
              <a:spcBef>
                <a:spcPts val="500"/>
              </a:spcBef>
              <a:buClrTx/>
              <a:buFontTx/>
              <a:buNone/>
            </a:pPr>
            <a:r>
              <a:rPr lang="cs-CZ" altLang="cs-CZ" dirty="0">
                <a:latin typeface="Arial Unicode MS" charset="0"/>
              </a:rPr>
              <a:t>Zasílatel může splnit svůj závazek pomocí dalšího mezizasílatele</a:t>
            </a:r>
          </a:p>
          <a:p>
            <a:pPr eaLnBrk="1" hangingPunct="1">
              <a:lnSpc>
                <a:spcPct val="102000"/>
              </a:lnSpc>
              <a:spcBef>
                <a:spcPts val="500"/>
              </a:spcBef>
              <a:buClrTx/>
              <a:buFontTx/>
              <a:buNone/>
            </a:pPr>
            <a:r>
              <a:rPr lang="cs-CZ" altLang="cs-CZ" dirty="0">
                <a:latin typeface="Arial Unicode MS" charset="0"/>
              </a:rPr>
              <a:t>Zasílatel odpovídá za škody na převzaté zásilce vzniklé při obstarávání přepravy, nikoliv při samotném provádění přepravy.</a:t>
            </a:r>
          </a:p>
          <a:p>
            <a:pPr eaLnBrk="1" hangingPunct="1">
              <a:lnSpc>
                <a:spcPct val="102000"/>
              </a:lnSpc>
              <a:spcBef>
                <a:spcPts val="500"/>
              </a:spcBef>
              <a:buClrTx/>
              <a:buFontTx/>
              <a:buNone/>
            </a:pPr>
            <a:r>
              <a:rPr lang="cs-CZ" altLang="cs-CZ" dirty="0">
                <a:latin typeface="Arial Unicode MS" charset="0"/>
              </a:rPr>
              <a:t>Zasílatel má nárok po obstarání přepravy na zasílatelskou úplatu a úhradu nutných a užitečných nákladů.</a:t>
            </a:r>
          </a:p>
          <a:p>
            <a:pPr eaLnBrk="1" hangingPunct="1">
              <a:lnSpc>
                <a:spcPct val="102000"/>
              </a:lnSpc>
              <a:spcBef>
                <a:spcPts val="500"/>
              </a:spcBef>
              <a:buClrTx/>
              <a:buFontTx/>
              <a:buNone/>
            </a:pPr>
            <a:r>
              <a:rPr lang="cs-CZ" altLang="cs-CZ" dirty="0">
                <a:latin typeface="Arial Unicode MS" charset="0"/>
              </a:rPr>
              <a:t>Zasílatel nemá omezenou náhradovou povinnost.</a:t>
            </a:r>
          </a:p>
        </p:txBody>
      </p:sp>
      <p:sp>
        <p:nvSpPr>
          <p:cNvPr id="10445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75A34695-F2CD-480C-ACB8-6E80E4B71145}" type="slidenum">
              <a:rPr lang="en-US" altLang="cs-CZ" sz="1400" b="1">
                <a:solidFill>
                  <a:srgbClr val="FFFFFF"/>
                </a:solidFill>
              </a:rPr>
              <a:pPr algn="ctr" eaLnBrk="1" hangingPunct="1">
                <a:spcBef>
                  <a:spcPct val="0"/>
                </a:spcBef>
                <a:buClrTx/>
                <a:buFontTx/>
                <a:buNone/>
              </a:pPr>
              <a:t>48</a:t>
            </a:fld>
            <a:endParaRPr lang="en-US" altLang="cs-CZ" sz="1400" b="1">
              <a:solidFill>
                <a:srgbClr val="FFFFFF"/>
              </a:solidFill>
            </a:endParaRPr>
          </a:p>
        </p:txBody>
      </p:sp>
      <p:sp>
        <p:nvSpPr>
          <p:cNvPr id="104453"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AE869C8F-F75C-4E1E-A29D-F218342A01D7}" type="slidenum">
              <a:rPr lang="en-US" altLang="cs-CZ"/>
              <a:pPr/>
              <a:t>48</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ext Box 1"/>
          <p:cNvSpPr txBox="1">
            <a:spLocks noChangeArrowheads="1"/>
          </p:cNvSpPr>
          <p:nvPr/>
        </p:nvSpPr>
        <p:spPr bwMode="auto">
          <a:xfrm>
            <a:off x="251520" y="338237"/>
            <a:ext cx="5544615"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Smlouva</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zasílatelská</a:t>
            </a:r>
            <a:r>
              <a:rPr lang="en-GB" sz="2400" b="1" u="sng" dirty="0">
                <a:effectLst>
                  <a:outerShdw blurRad="38100" dist="38100" dir="2700000" algn="tl">
                    <a:srgbClr val="C0C0C0"/>
                  </a:outerShdw>
                </a:effectLst>
                <a:latin typeface="Arial Unicode MS" charset="0"/>
              </a:rPr>
              <a:t> – </a:t>
            </a:r>
            <a:r>
              <a:rPr lang="en-GB" sz="2400" b="1" u="sng" dirty="0" err="1">
                <a:effectLst>
                  <a:outerShdw blurRad="38100" dist="38100" dir="2700000" algn="tl">
                    <a:srgbClr val="C0C0C0"/>
                  </a:outerShdw>
                </a:effectLst>
                <a:latin typeface="Arial Unicode MS" charset="0"/>
              </a:rPr>
              <a:t>potřebná</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péče</a:t>
            </a:r>
            <a:endParaRPr lang="en-GB" sz="2400" b="1" u="sng" dirty="0">
              <a:effectLst>
                <a:outerShdw blurRad="38100" dist="38100" dir="2700000" algn="tl">
                  <a:srgbClr val="C0C0C0"/>
                </a:outerShdw>
              </a:effectLst>
              <a:latin typeface="Arial Unicode MS" charset="0"/>
            </a:endParaRPr>
          </a:p>
        </p:txBody>
      </p:sp>
      <p:sp>
        <p:nvSpPr>
          <p:cNvPr id="106499" name="Text Box 2"/>
          <p:cNvSpPr txBox="1">
            <a:spLocks noChangeArrowheads="1"/>
          </p:cNvSpPr>
          <p:nvPr/>
        </p:nvSpPr>
        <p:spPr bwMode="auto">
          <a:xfrm>
            <a:off x="755650" y="981075"/>
            <a:ext cx="7808913"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9pPr>
          </a:lstStyle>
          <a:p>
            <a:pPr algn="just" eaLnBrk="1" hangingPunct="1">
              <a:lnSpc>
                <a:spcPct val="95000"/>
              </a:lnSpc>
              <a:spcBef>
                <a:spcPts val="500"/>
              </a:spcBef>
              <a:buClrTx/>
              <a:buFontTx/>
              <a:buNone/>
            </a:pPr>
            <a:r>
              <a:rPr lang="cs-CZ" altLang="cs-CZ" sz="2200">
                <a:latin typeface="Arial Unicode MS" charset="0"/>
              </a:rPr>
              <a:t>	V obchodním zákoníku byla dříve stanovena povinnost zasílatele jednat s odbornou péčí, ale současný občanský zákoník toto změnil na potřebnou péči.</a:t>
            </a:r>
          </a:p>
          <a:p>
            <a:pPr algn="just" eaLnBrk="1" hangingPunct="1">
              <a:lnSpc>
                <a:spcPct val="95000"/>
              </a:lnSpc>
              <a:spcBef>
                <a:spcPts val="500"/>
              </a:spcBef>
              <a:buClrTx/>
              <a:buFontTx/>
              <a:buNone/>
            </a:pPr>
            <a:endParaRPr lang="cs-CZ" altLang="cs-CZ" sz="2200">
              <a:latin typeface="Arial Unicode MS" charset="0"/>
            </a:endParaRPr>
          </a:p>
          <a:p>
            <a:pPr algn="just" eaLnBrk="1" hangingPunct="1">
              <a:lnSpc>
                <a:spcPct val="95000"/>
              </a:lnSpc>
              <a:spcBef>
                <a:spcPts val="500"/>
              </a:spcBef>
              <a:buClrTx/>
              <a:buFontTx/>
              <a:buNone/>
            </a:pPr>
            <a:r>
              <a:rPr lang="cs-CZ" altLang="cs-CZ" sz="2200">
                <a:latin typeface="Arial Unicode MS" charset="0"/>
              </a:rPr>
              <a:t>	Způsob a podmínky přepravy zasílatel ujedná s vynaložením potřebné péče tak, aby co nejlépe vyhovovaly zájmům příkazce, které zasílatel zná.</a:t>
            </a:r>
          </a:p>
          <a:p>
            <a:pPr algn="just" eaLnBrk="1" hangingPunct="1">
              <a:lnSpc>
                <a:spcPct val="95000"/>
              </a:lnSpc>
              <a:spcBef>
                <a:spcPts val="500"/>
              </a:spcBef>
              <a:buClrTx/>
              <a:buFontTx/>
              <a:buNone/>
            </a:pPr>
            <a:endParaRPr lang="cs-CZ" altLang="cs-CZ" sz="2200">
              <a:latin typeface="Arial Unicode MS" charset="0"/>
            </a:endParaRPr>
          </a:p>
          <a:p>
            <a:pPr algn="just" eaLnBrk="1" hangingPunct="1">
              <a:lnSpc>
                <a:spcPct val="95000"/>
              </a:lnSpc>
              <a:spcBef>
                <a:spcPts val="500"/>
              </a:spcBef>
              <a:buClrTx/>
              <a:buFontTx/>
              <a:buNone/>
            </a:pPr>
            <a:r>
              <a:rPr lang="cs-CZ" altLang="cs-CZ" sz="2200">
                <a:latin typeface="Arial Unicode MS" charset="0"/>
              </a:rPr>
              <a:t>	Kdo se veřejně nebo ve styku s jinou osobou přihlásí k odbornému výkonu jako příslušník určitého povolání nebo stavu, dává tím najevo, že je schopen jednat se znalostí a pečlivostí, která je s jeho povoláním nebo stavem spojena. Jedná-li bez této odborné péče, jde to k jeho tíži.</a:t>
            </a:r>
          </a:p>
          <a:p>
            <a:pPr algn="just" eaLnBrk="1" hangingPunct="1">
              <a:lnSpc>
                <a:spcPct val="95000"/>
              </a:lnSpc>
              <a:spcBef>
                <a:spcPts val="500"/>
              </a:spcBef>
              <a:buClrTx/>
              <a:buFontTx/>
              <a:buNone/>
            </a:pPr>
            <a:r>
              <a:rPr lang="cs-CZ" altLang="cs-CZ" sz="2200">
                <a:latin typeface="Arial Unicode MS" charset="0"/>
              </a:rPr>
              <a:t>	</a:t>
            </a:r>
          </a:p>
          <a:p>
            <a:pPr algn="just" eaLnBrk="1" hangingPunct="1">
              <a:lnSpc>
                <a:spcPct val="95000"/>
              </a:lnSpc>
              <a:spcBef>
                <a:spcPts val="500"/>
              </a:spcBef>
              <a:buClrTx/>
              <a:buFontTx/>
              <a:buNone/>
            </a:pPr>
            <a:r>
              <a:rPr lang="cs-CZ" altLang="cs-CZ" sz="2200">
                <a:latin typeface="Arial Unicode MS" charset="0"/>
              </a:rPr>
              <a:t>	Potřebná péče  - potřeba k dosažení výsledku</a:t>
            </a:r>
          </a:p>
        </p:txBody>
      </p:sp>
      <p:sp>
        <p:nvSpPr>
          <p:cNvPr id="106500"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C9D7B37B-21E1-485A-9FD0-598D1514CCB1}" type="slidenum">
              <a:rPr lang="en-US" altLang="cs-CZ" sz="1400" b="1">
                <a:solidFill>
                  <a:srgbClr val="FFFFFF"/>
                </a:solidFill>
              </a:rPr>
              <a:pPr algn="ctr" eaLnBrk="1" hangingPunct="1">
                <a:spcBef>
                  <a:spcPct val="0"/>
                </a:spcBef>
                <a:buClrTx/>
                <a:buFontTx/>
                <a:buNone/>
              </a:pPr>
              <a:t>49</a:t>
            </a:fld>
            <a:endParaRPr lang="en-US" altLang="cs-CZ" sz="1400" b="1">
              <a:solidFill>
                <a:srgbClr val="FFFFFF"/>
              </a:solidFill>
            </a:endParaRPr>
          </a:p>
        </p:txBody>
      </p:sp>
      <p:sp>
        <p:nvSpPr>
          <p:cNvPr id="106501"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8E9CFFC7-6313-4004-9298-E2A5C30CA044}" type="slidenum">
              <a:rPr lang="en-US" altLang="cs-CZ"/>
              <a:pPr/>
              <a:t>49</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ext Box 1"/>
          <p:cNvSpPr txBox="1">
            <a:spLocks noChangeArrowheads="1"/>
          </p:cNvSpPr>
          <p:nvPr/>
        </p:nvSpPr>
        <p:spPr bwMode="auto">
          <a:xfrm>
            <a:off x="683568" y="260648"/>
            <a:ext cx="5400600"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a:effectLst>
                  <a:outerShdw blurRad="38100" dist="38100" dir="2700000" algn="tl">
                    <a:srgbClr val="C0C0C0"/>
                  </a:outerShdw>
                </a:effectLst>
                <a:latin typeface="Arial Unicode MS" charset="0"/>
              </a:rPr>
              <a:t>Smlouva zasílatelská – potřebná péče</a:t>
            </a:r>
          </a:p>
        </p:txBody>
      </p:sp>
      <p:sp>
        <p:nvSpPr>
          <p:cNvPr id="108547" name="Text Box 2"/>
          <p:cNvSpPr txBox="1">
            <a:spLocks noChangeArrowheads="1"/>
          </p:cNvSpPr>
          <p:nvPr/>
        </p:nvSpPr>
        <p:spPr bwMode="auto">
          <a:xfrm>
            <a:off x="755650" y="981075"/>
            <a:ext cx="7373938"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9pPr>
          </a:lstStyle>
          <a:p>
            <a:pPr algn="just" eaLnBrk="1" hangingPunct="1">
              <a:lnSpc>
                <a:spcPct val="95000"/>
              </a:lnSpc>
              <a:spcBef>
                <a:spcPts val="500"/>
              </a:spcBef>
              <a:buClrTx/>
              <a:buFontTx/>
              <a:buNone/>
            </a:pPr>
            <a:r>
              <a:rPr lang="cs-CZ" altLang="cs-CZ" sz="2200">
                <a:latin typeface="Arial Unicode MS" charset="0"/>
              </a:rPr>
              <a:t>	Zasílatel musí hájit zájmy příkazce. Právo i soud vyžaduje potřebnou péči, aby přeprava a úkony související byly sjednány co nejkvalitněji, ale zákazník požaduje co nejlaciněji. </a:t>
            </a:r>
          </a:p>
          <a:p>
            <a:pPr algn="just" eaLnBrk="1" hangingPunct="1">
              <a:lnSpc>
                <a:spcPct val="95000"/>
              </a:lnSpc>
              <a:spcBef>
                <a:spcPts val="500"/>
              </a:spcBef>
              <a:buClrTx/>
              <a:buFontTx/>
              <a:buNone/>
            </a:pPr>
            <a:endParaRPr lang="cs-CZ" altLang="cs-CZ" sz="2200">
              <a:latin typeface="Arial Unicode MS" charset="0"/>
            </a:endParaRPr>
          </a:p>
          <a:p>
            <a:pPr algn="just" eaLnBrk="1" hangingPunct="1">
              <a:lnSpc>
                <a:spcPct val="95000"/>
              </a:lnSpc>
              <a:spcBef>
                <a:spcPts val="500"/>
              </a:spcBef>
              <a:buClrTx/>
              <a:buFontTx/>
              <a:buNone/>
            </a:pPr>
            <a:r>
              <a:rPr lang="cs-CZ" altLang="cs-CZ" sz="2200">
                <a:latin typeface="Arial Unicode MS" charset="0"/>
              </a:rPr>
              <a:t>	Zasílatel musí řešit nejen přepravní smlouvu, ale zkoumat podmínky kupní smlouvy (tzn. zohlednit doložky INCOTERMS), aby přepravu sjednal co nejvhodněji.</a:t>
            </a:r>
          </a:p>
          <a:p>
            <a:pPr algn="just" eaLnBrk="1" hangingPunct="1">
              <a:lnSpc>
                <a:spcPct val="95000"/>
              </a:lnSpc>
              <a:spcBef>
                <a:spcPts val="500"/>
              </a:spcBef>
              <a:buClrTx/>
              <a:buFontTx/>
              <a:buNone/>
            </a:pPr>
            <a:endParaRPr lang="cs-CZ" altLang="cs-CZ" sz="2200">
              <a:latin typeface="Arial Unicode MS" charset="0"/>
            </a:endParaRPr>
          </a:p>
          <a:p>
            <a:pPr algn="just" eaLnBrk="1" hangingPunct="1">
              <a:lnSpc>
                <a:spcPct val="95000"/>
              </a:lnSpc>
              <a:spcBef>
                <a:spcPts val="500"/>
              </a:spcBef>
              <a:buClrTx/>
              <a:buFontTx/>
              <a:buNone/>
            </a:pPr>
            <a:r>
              <a:rPr lang="cs-CZ" altLang="cs-CZ" sz="2200">
                <a:latin typeface="Arial Unicode MS" charset="0"/>
              </a:rPr>
              <a:t>	Zasílatel řeší kromě přepravní smlouvy i problematiku balení zásilky, nakládky a vykládky zásilky, upevnění zásilky, případně pojištění zásilky a veškerá správní řízení související s přepravou.</a:t>
            </a:r>
          </a:p>
        </p:txBody>
      </p:sp>
      <p:sp>
        <p:nvSpPr>
          <p:cNvPr id="108548"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C8DD9B66-A203-4EB9-8561-C508398FD7E1}" type="slidenum">
              <a:rPr lang="en-US" altLang="cs-CZ" sz="1400" b="1">
                <a:solidFill>
                  <a:srgbClr val="FFFFFF"/>
                </a:solidFill>
              </a:rPr>
              <a:pPr algn="ctr" eaLnBrk="1" hangingPunct="1">
                <a:spcBef>
                  <a:spcPct val="0"/>
                </a:spcBef>
                <a:buClrTx/>
                <a:buFontTx/>
                <a:buNone/>
              </a:pPr>
              <a:t>50</a:t>
            </a:fld>
            <a:endParaRPr lang="en-US" altLang="cs-CZ" sz="1400" b="1">
              <a:solidFill>
                <a:srgbClr val="FFFFFF"/>
              </a:solidFill>
            </a:endParaRPr>
          </a:p>
        </p:txBody>
      </p:sp>
      <p:sp>
        <p:nvSpPr>
          <p:cNvPr id="108549"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4095A588-12FA-44AC-98E5-5EEB4D7C1453}" type="slidenum">
              <a:rPr lang="en-US" altLang="cs-CZ"/>
              <a:pPr/>
              <a:t>50</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ext Box 1"/>
          <p:cNvSpPr txBox="1">
            <a:spLocks noChangeArrowheads="1"/>
          </p:cNvSpPr>
          <p:nvPr/>
        </p:nvSpPr>
        <p:spPr bwMode="auto">
          <a:xfrm>
            <a:off x="35496" y="338237"/>
            <a:ext cx="6480720"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Smlouva</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zasílatelská</a:t>
            </a:r>
            <a:r>
              <a:rPr lang="en-GB" sz="2400" b="1" u="sng" dirty="0">
                <a:effectLst>
                  <a:outerShdw blurRad="38100" dist="38100" dir="2700000" algn="tl">
                    <a:srgbClr val="C0C0C0"/>
                  </a:outerShdw>
                </a:effectLst>
                <a:latin typeface="Arial Unicode MS" charset="0"/>
              </a:rPr>
              <a:t> – </a:t>
            </a:r>
            <a:r>
              <a:rPr lang="en-GB" sz="2400" b="1" u="sng" dirty="0" err="1">
                <a:effectLst>
                  <a:outerShdw blurRad="38100" dist="38100" dir="2700000" algn="tl">
                    <a:srgbClr val="C0C0C0"/>
                  </a:outerShdw>
                </a:effectLst>
                <a:latin typeface="Arial Unicode MS" charset="0"/>
              </a:rPr>
              <a:t>potřebná</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péče</a:t>
            </a:r>
            <a:endParaRPr lang="en-GB" sz="2400" b="1" u="sng" dirty="0">
              <a:effectLst>
                <a:outerShdw blurRad="38100" dist="38100" dir="2700000" algn="tl">
                  <a:srgbClr val="C0C0C0"/>
                </a:outerShdw>
              </a:effectLst>
              <a:latin typeface="Arial Unicode MS" charset="0"/>
            </a:endParaRPr>
          </a:p>
        </p:txBody>
      </p:sp>
      <p:sp>
        <p:nvSpPr>
          <p:cNvPr id="110595" name="Text Box 2"/>
          <p:cNvSpPr txBox="1">
            <a:spLocks noChangeArrowheads="1"/>
          </p:cNvSpPr>
          <p:nvPr/>
        </p:nvSpPr>
        <p:spPr bwMode="auto">
          <a:xfrm>
            <a:off x="755650" y="1123950"/>
            <a:ext cx="7373938"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400">
                <a:solidFill>
                  <a:srgbClr val="000000"/>
                </a:solidFill>
                <a:latin typeface="Century Schoolbook" charset="0"/>
                <a:ea typeface="Microsoft YaHei" charset="-122"/>
              </a:defRPr>
            </a:lvl1pPr>
            <a:lvl2pPr marL="904875" indent="-457200">
              <a:spcBef>
                <a:spcPts val="525"/>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3pPr>
            <a:lvl4pPr marL="1762125" indent="-457200">
              <a:spcBef>
                <a:spcPts val="45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9pPr>
          </a:lstStyle>
          <a:p>
            <a:pPr algn="just" eaLnBrk="1" hangingPunct="1">
              <a:lnSpc>
                <a:spcPct val="95000"/>
              </a:lnSpc>
              <a:spcBef>
                <a:spcPts val="500"/>
              </a:spcBef>
              <a:buClrTx/>
              <a:buFontTx/>
              <a:buNone/>
            </a:pPr>
            <a:endParaRPr lang="cs-CZ" altLang="cs-CZ" sz="2200">
              <a:latin typeface="Arial Unicode MS" charset="0"/>
            </a:endParaRPr>
          </a:p>
          <a:p>
            <a:pPr algn="just" eaLnBrk="1" hangingPunct="1">
              <a:lnSpc>
                <a:spcPct val="95000"/>
              </a:lnSpc>
              <a:spcBef>
                <a:spcPts val="500"/>
              </a:spcBef>
              <a:buClrTx/>
              <a:buFontTx/>
              <a:buNone/>
            </a:pPr>
            <a:r>
              <a:rPr lang="cs-CZ" altLang="cs-CZ" sz="2200">
                <a:latin typeface="Arial Unicode MS" charset="0"/>
              </a:rPr>
              <a:t>Obecné zájmy příkazce:</a:t>
            </a:r>
          </a:p>
          <a:p>
            <a:pPr lvl="1" algn="just" eaLnBrk="1" hangingPunct="1">
              <a:lnSpc>
                <a:spcPct val="95000"/>
              </a:lnSpc>
              <a:spcBef>
                <a:spcPts val="500"/>
              </a:spcBef>
              <a:buClrTx/>
              <a:buFont typeface="Century Schoolbook" charset="0"/>
              <a:buAutoNum type="alphaLcPeriod"/>
            </a:pPr>
            <a:r>
              <a:rPr lang="cs-CZ" altLang="cs-CZ" sz="1900">
                <a:latin typeface="Arial Unicode MS" charset="0"/>
              </a:rPr>
              <a:t>Dodržení podmínek kupní smlouvy (přeprava je zpravidla realizací kupní smlouvy)</a:t>
            </a:r>
          </a:p>
          <a:p>
            <a:pPr lvl="1" algn="just" eaLnBrk="1" hangingPunct="1">
              <a:lnSpc>
                <a:spcPct val="95000"/>
              </a:lnSpc>
              <a:spcBef>
                <a:spcPts val="500"/>
              </a:spcBef>
              <a:buClrTx/>
              <a:buFont typeface="Century Schoolbook" charset="0"/>
              <a:buAutoNum type="alphaLcPeriod"/>
            </a:pPr>
            <a:r>
              <a:rPr lang="cs-CZ" altLang="cs-CZ" sz="1900">
                <a:latin typeface="Arial Unicode MS" charset="0"/>
              </a:rPr>
              <a:t>Ochrana zásilky</a:t>
            </a:r>
          </a:p>
          <a:p>
            <a:pPr lvl="1" algn="just" eaLnBrk="1" hangingPunct="1">
              <a:lnSpc>
                <a:spcPct val="95000"/>
              </a:lnSpc>
              <a:spcBef>
                <a:spcPts val="500"/>
              </a:spcBef>
              <a:buClrTx/>
              <a:buFont typeface="Century Schoolbook" charset="0"/>
              <a:buAutoNum type="alphaLcPeriod"/>
            </a:pPr>
            <a:r>
              <a:rPr lang="cs-CZ" altLang="cs-CZ" sz="1900">
                <a:latin typeface="Arial Unicode MS" charset="0"/>
              </a:rPr>
              <a:t>Vhodný způsob a druh přepravy</a:t>
            </a:r>
          </a:p>
          <a:p>
            <a:pPr lvl="1" algn="just" eaLnBrk="1" hangingPunct="1">
              <a:lnSpc>
                <a:spcPct val="95000"/>
              </a:lnSpc>
              <a:spcBef>
                <a:spcPts val="500"/>
              </a:spcBef>
              <a:buClrTx/>
              <a:buFont typeface="Century Schoolbook" charset="0"/>
              <a:buAutoNum type="alphaLcPeriod"/>
            </a:pPr>
            <a:r>
              <a:rPr lang="cs-CZ" altLang="cs-CZ" sz="1900">
                <a:latin typeface="Arial Unicode MS" charset="0"/>
              </a:rPr>
              <a:t>Volba kvalitního dopravce</a:t>
            </a:r>
          </a:p>
          <a:p>
            <a:pPr lvl="1" algn="just" eaLnBrk="1" hangingPunct="1">
              <a:lnSpc>
                <a:spcPct val="95000"/>
              </a:lnSpc>
              <a:spcBef>
                <a:spcPts val="500"/>
              </a:spcBef>
              <a:buClrTx/>
              <a:buFont typeface="Century Schoolbook" charset="0"/>
              <a:buAutoNum type="alphaLcPeriod"/>
            </a:pPr>
            <a:r>
              <a:rPr lang="cs-CZ" altLang="cs-CZ" sz="1900">
                <a:latin typeface="Arial Unicode MS" charset="0"/>
              </a:rPr>
              <a:t>Přepravní lhůta</a:t>
            </a:r>
          </a:p>
          <a:p>
            <a:pPr lvl="1" algn="just" eaLnBrk="1" hangingPunct="1">
              <a:lnSpc>
                <a:spcPct val="95000"/>
              </a:lnSpc>
              <a:spcBef>
                <a:spcPts val="500"/>
              </a:spcBef>
              <a:buClrTx/>
              <a:buFont typeface="Century Schoolbook" charset="0"/>
              <a:buAutoNum type="alphaLcPeriod"/>
            </a:pPr>
            <a:r>
              <a:rPr lang="cs-CZ" altLang="cs-CZ" sz="1900">
                <a:latin typeface="Arial Unicode MS" charset="0"/>
              </a:rPr>
              <a:t>Správní řízení – podle druhu zásilky </a:t>
            </a:r>
          </a:p>
          <a:p>
            <a:pPr lvl="3" algn="just" eaLnBrk="1" hangingPunct="1">
              <a:lnSpc>
                <a:spcPct val="95000"/>
              </a:lnSpc>
              <a:spcBef>
                <a:spcPts val="500"/>
              </a:spcBef>
              <a:buClrTx/>
              <a:buFont typeface="Century Schoolbook" charset="0"/>
              <a:buAutoNum type="arabicPeriod"/>
            </a:pPr>
            <a:r>
              <a:rPr lang="cs-CZ" altLang="cs-CZ">
                <a:latin typeface="Arial Unicode MS" charset="0"/>
              </a:rPr>
              <a:t>Veterinární kontrola</a:t>
            </a:r>
          </a:p>
          <a:p>
            <a:pPr lvl="3" algn="just" eaLnBrk="1" hangingPunct="1">
              <a:lnSpc>
                <a:spcPct val="95000"/>
              </a:lnSpc>
              <a:spcBef>
                <a:spcPts val="500"/>
              </a:spcBef>
              <a:buClrTx/>
              <a:buFont typeface="Century Schoolbook" charset="0"/>
              <a:buAutoNum type="arabicPeriod"/>
            </a:pPr>
            <a:r>
              <a:rPr lang="cs-CZ" altLang="cs-CZ">
                <a:latin typeface="Arial Unicode MS" charset="0"/>
              </a:rPr>
              <a:t>Celní řízení</a:t>
            </a:r>
          </a:p>
          <a:p>
            <a:pPr lvl="3" algn="just" eaLnBrk="1" hangingPunct="1">
              <a:lnSpc>
                <a:spcPct val="95000"/>
              </a:lnSpc>
              <a:spcBef>
                <a:spcPts val="500"/>
              </a:spcBef>
              <a:buClrTx/>
              <a:buFont typeface="Century Schoolbook" charset="0"/>
              <a:buAutoNum type="arabicPeriod"/>
            </a:pPr>
            <a:r>
              <a:rPr lang="cs-CZ" altLang="cs-CZ">
                <a:latin typeface="Arial Unicode MS" charset="0"/>
              </a:rPr>
              <a:t>Starožitnosti</a:t>
            </a:r>
          </a:p>
          <a:p>
            <a:pPr lvl="3" algn="just" eaLnBrk="1" hangingPunct="1">
              <a:lnSpc>
                <a:spcPct val="95000"/>
              </a:lnSpc>
              <a:spcBef>
                <a:spcPts val="500"/>
              </a:spcBef>
              <a:buClrTx/>
              <a:buFont typeface="Century Schoolbook" charset="0"/>
              <a:buAutoNum type="arabicPeriod"/>
            </a:pPr>
            <a:r>
              <a:rPr lang="cs-CZ" altLang="cs-CZ">
                <a:latin typeface="Arial Unicode MS" charset="0"/>
              </a:rPr>
              <a:t>Zbraně</a:t>
            </a:r>
          </a:p>
          <a:p>
            <a:pPr lvl="1" algn="just" eaLnBrk="1" hangingPunct="1">
              <a:lnSpc>
                <a:spcPct val="95000"/>
              </a:lnSpc>
              <a:spcBef>
                <a:spcPts val="500"/>
              </a:spcBef>
              <a:buClrTx/>
              <a:buFont typeface="Century Schoolbook" charset="0"/>
              <a:buAutoNum type="alphaLcPeriod"/>
            </a:pPr>
            <a:r>
              <a:rPr lang="cs-CZ" altLang="cs-CZ" sz="1900">
                <a:latin typeface="Arial Unicode MS" charset="0"/>
              </a:rPr>
              <a:t>Pojištění zásilky</a:t>
            </a:r>
          </a:p>
        </p:txBody>
      </p:sp>
      <p:sp>
        <p:nvSpPr>
          <p:cNvPr id="11059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2D7BA62F-CE5D-4BE8-B58C-A872159CC604}" type="slidenum">
              <a:rPr lang="en-US" altLang="cs-CZ" sz="1400" b="1">
                <a:solidFill>
                  <a:srgbClr val="FFFFFF"/>
                </a:solidFill>
              </a:rPr>
              <a:pPr algn="ctr" eaLnBrk="1" hangingPunct="1">
                <a:spcBef>
                  <a:spcPct val="0"/>
                </a:spcBef>
                <a:buClrTx/>
                <a:buFontTx/>
                <a:buNone/>
              </a:pPr>
              <a:t>51</a:t>
            </a:fld>
            <a:endParaRPr lang="en-US" altLang="cs-CZ" sz="1400" b="1">
              <a:solidFill>
                <a:srgbClr val="FFFFFF"/>
              </a:solidFill>
            </a:endParaRPr>
          </a:p>
        </p:txBody>
      </p:sp>
      <p:sp>
        <p:nvSpPr>
          <p:cNvPr id="110597"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EB4B7219-22A0-467E-98B2-9EBA2A63E5CA}" type="slidenum">
              <a:rPr lang="en-US" altLang="cs-CZ"/>
              <a:pPr/>
              <a:t>51</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ext Box 1"/>
          <p:cNvSpPr txBox="1">
            <a:spLocks noChangeArrowheads="1"/>
          </p:cNvSpPr>
          <p:nvPr/>
        </p:nvSpPr>
        <p:spPr bwMode="auto">
          <a:xfrm>
            <a:off x="251520" y="260648"/>
            <a:ext cx="6120680"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Smlouva</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zasílatelská</a:t>
            </a:r>
            <a:r>
              <a:rPr lang="en-GB" sz="2400" b="1" u="sng" dirty="0">
                <a:effectLst>
                  <a:outerShdw blurRad="38100" dist="38100" dir="2700000" algn="tl">
                    <a:srgbClr val="C0C0C0"/>
                  </a:outerShdw>
                </a:effectLst>
                <a:latin typeface="Arial Unicode MS" charset="0"/>
              </a:rPr>
              <a:t> – </a:t>
            </a:r>
            <a:r>
              <a:rPr lang="en-GB" sz="2400" b="1" u="sng" dirty="0" err="1">
                <a:effectLst>
                  <a:outerShdw blurRad="38100" dist="38100" dir="2700000" algn="tl">
                    <a:srgbClr val="C0C0C0"/>
                  </a:outerShdw>
                </a:effectLst>
                <a:latin typeface="Arial Unicode MS" charset="0"/>
              </a:rPr>
              <a:t>potřebná</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péče</a:t>
            </a:r>
            <a:endParaRPr lang="en-GB" sz="2400" b="1" u="sng" dirty="0">
              <a:effectLst>
                <a:outerShdw blurRad="38100" dist="38100" dir="2700000" algn="tl">
                  <a:srgbClr val="C0C0C0"/>
                </a:outerShdw>
              </a:effectLst>
              <a:latin typeface="Arial Unicode MS" charset="0"/>
            </a:endParaRPr>
          </a:p>
        </p:txBody>
      </p:sp>
      <p:sp>
        <p:nvSpPr>
          <p:cNvPr id="112643" name="Text Box 2"/>
          <p:cNvSpPr txBox="1">
            <a:spLocks noChangeArrowheads="1"/>
          </p:cNvSpPr>
          <p:nvPr/>
        </p:nvSpPr>
        <p:spPr bwMode="auto">
          <a:xfrm>
            <a:off x="684213" y="1141413"/>
            <a:ext cx="7445375" cy="487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indent="3175">
              <a:spcBef>
                <a:spcPts val="600"/>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r>
              <a:rPr lang="cs-CZ" altLang="cs-CZ" sz="2200">
                <a:latin typeface="Arial Unicode MS" charset="0"/>
              </a:rPr>
              <a:t>Zasílatel musí kontrolovat, zda pokyny od příkazce k provádění přepravy jsou správné a dostačující.</a:t>
            </a:r>
          </a:p>
          <a:p>
            <a:pPr eaLnBrk="1" hangingPunct="1">
              <a:lnSpc>
                <a:spcPct val="102000"/>
              </a:lnSpc>
              <a:spcBef>
                <a:spcPts val="500"/>
              </a:spcBef>
              <a:buClrTx/>
              <a:buFontTx/>
              <a:buNone/>
            </a:pPr>
            <a:r>
              <a:rPr lang="cs-CZ" altLang="cs-CZ" sz="2200">
                <a:latin typeface="Arial Unicode MS" charset="0"/>
              </a:rPr>
              <a:t>Zasílatel by měl informovat příkazce o omezení odpovědnosti dopravce za škody vzniklé při přepravě.</a:t>
            </a:r>
          </a:p>
          <a:p>
            <a:pPr eaLnBrk="1" hangingPunct="1">
              <a:lnSpc>
                <a:spcPct val="102000"/>
              </a:lnSpc>
              <a:spcBef>
                <a:spcPts val="500"/>
              </a:spcBef>
              <a:buClrTx/>
              <a:buFontTx/>
              <a:buNone/>
            </a:pPr>
            <a:r>
              <a:rPr lang="cs-CZ" altLang="cs-CZ" sz="2200">
                <a:latin typeface="Arial Unicode MS" charset="0"/>
              </a:rPr>
              <a:t>Zasílatel by měl dbát na správné zajištění zásilky na vozidle odesílatelem nebo jinou pověřenou osobou.</a:t>
            </a:r>
          </a:p>
          <a:p>
            <a:pPr eaLnBrk="1" hangingPunct="1">
              <a:lnSpc>
                <a:spcPct val="102000"/>
              </a:lnSpc>
              <a:spcBef>
                <a:spcPts val="500"/>
              </a:spcBef>
              <a:buClrTx/>
              <a:buFontTx/>
              <a:buNone/>
            </a:pPr>
            <a:r>
              <a:rPr lang="cs-CZ" altLang="cs-CZ" sz="2200">
                <a:latin typeface="Arial Unicode MS" charset="0"/>
              </a:rPr>
              <a:t>Zasílatel by měl u drahého zboží doporučovat vhodná bezpečnostní opatření (skříňové vozidlo, dva řidiči apod.).</a:t>
            </a:r>
          </a:p>
          <a:p>
            <a:pPr eaLnBrk="1" hangingPunct="1">
              <a:lnSpc>
                <a:spcPct val="102000"/>
              </a:lnSpc>
              <a:spcBef>
                <a:spcPts val="500"/>
              </a:spcBef>
              <a:buClrTx/>
              <a:buFontTx/>
              <a:buNone/>
            </a:pPr>
            <a:r>
              <a:rPr lang="cs-CZ" altLang="cs-CZ" sz="2200">
                <a:latin typeface="Arial Unicode MS" charset="0"/>
              </a:rPr>
              <a:t>Zasílatel by měl doporučit zbožové pojištění a v případě jeho sjednání dbát jeho podmínek a sdělit je příkazci.</a:t>
            </a:r>
          </a:p>
          <a:p>
            <a:pPr eaLnBrk="1" hangingPunct="1">
              <a:lnSpc>
                <a:spcPct val="102000"/>
              </a:lnSpc>
              <a:spcBef>
                <a:spcPts val="500"/>
              </a:spcBef>
              <a:buClrTx/>
              <a:buFontTx/>
              <a:buNone/>
            </a:pPr>
            <a:r>
              <a:rPr lang="cs-CZ" altLang="cs-CZ" sz="2200">
                <a:latin typeface="Arial Unicode MS" charset="0"/>
              </a:rPr>
              <a:t>Zasílatel by měl ověřit možnost a podmínky dovozu zásilky do požadovaného státu (judikáty Nejvyššího soudu ČR).</a:t>
            </a:r>
          </a:p>
          <a:p>
            <a:pPr eaLnBrk="1" hangingPunct="1">
              <a:lnSpc>
                <a:spcPct val="102000"/>
              </a:lnSpc>
              <a:spcBef>
                <a:spcPts val="500"/>
              </a:spcBef>
              <a:buClrTx/>
              <a:buFontTx/>
              <a:buNone/>
            </a:pPr>
            <a:endParaRPr lang="cs-CZ" altLang="cs-CZ" sz="2200">
              <a:latin typeface="Arial Unicode MS" charset="0"/>
            </a:endParaRPr>
          </a:p>
        </p:txBody>
      </p:sp>
      <p:sp>
        <p:nvSpPr>
          <p:cNvPr id="11264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DDD70BEE-926A-4A19-A9BA-71549305059E}" type="slidenum">
              <a:rPr lang="en-US" altLang="cs-CZ" sz="1400" b="1">
                <a:solidFill>
                  <a:srgbClr val="FFFFFF"/>
                </a:solidFill>
              </a:rPr>
              <a:pPr algn="ctr" eaLnBrk="1" hangingPunct="1">
                <a:spcBef>
                  <a:spcPct val="0"/>
                </a:spcBef>
                <a:buClrTx/>
                <a:buFontTx/>
                <a:buNone/>
              </a:pPr>
              <a:t>52</a:t>
            </a:fld>
            <a:endParaRPr lang="en-US" altLang="cs-CZ" sz="1400" b="1">
              <a:solidFill>
                <a:srgbClr val="FFFFFF"/>
              </a:solidFill>
            </a:endParaRPr>
          </a:p>
        </p:txBody>
      </p:sp>
      <p:sp>
        <p:nvSpPr>
          <p:cNvPr id="112645"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AF41E43C-96AA-4FB0-ADE1-5F54510619F9}" type="slidenum">
              <a:rPr lang="en-US" altLang="cs-CZ"/>
              <a:pPr/>
              <a:t>52</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ext Box 1"/>
          <p:cNvSpPr txBox="1">
            <a:spLocks noChangeArrowheads="1"/>
          </p:cNvSpPr>
          <p:nvPr/>
        </p:nvSpPr>
        <p:spPr bwMode="auto">
          <a:xfrm>
            <a:off x="323529" y="260648"/>
            <a:ext cx="3960440"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Smlouva</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zasílatelská</a:t>
            </a:r>
            <a:endParaRPr lang="en-GB" sz="2400" b="1" u="sng" dirty="0">
              <a:effectLst>
                <a:outerShdw blurRad="38100" dist="38100" dir="2700000" algn="tl">
                  <a:srgbClr val="C0C0C0"/>
                </a:outerShdw>
              </a:effectLst>
              <a:latin typeface="Arial Unicode MS" charset="0"/>
            </a:endParaRPr>
          </a:p>
        </p:txBody>
      </p:sp>
      <p:sp>
        <p:nvSpPr>
          <p:cNvPr id="114691" name="Text Box 2"/>
          <p:cNvSpPr txBox="1">
            <a:spLocks noChangeArrowheads="1"/>
          </p:cNvSpPr>
          <p:nvPr/>
        </p:nvSpPr>
        <p:spPr bwMode="auto">
          <a:xfrm>
            <a:off x="684213" y="1141413"/>
            <a:ext cx="7445375" cy="487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indent="3175">
              <a:spcBef>
                <a:spcPts val="600"/>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r>
              <a:rPr lang="cs-CZ" altLang="cs-CZ" sz="2200">
                <a:latin typeface="Arial Unicode MS" charset="0"/>
              </a:rPr>
              <a:t>Zasílatel má povinnost informovat příkazce u koho obstaral přepravu nebo úkony související, jinak příkazce může vymáhat nesplnění závazku přímo vůči zasílateli. </a:t>
            </a:r>
          </a:p>
          <a:p>
            <a:pPr eaLnBrk="1" hangingPunct="1">
              <a:lnSpc>
                <a:spcPct val="95000"/>
              </a:lnSpc>
              <a:spcBef>
                <a:spcPts val="500"/>
              </a:spcBef>
              <a:buClrTx/>
              <a:buFontTx/>
              <a:buNone/>
            </a:pPr>
            <a:r>
              <a:rPr lang="cs-CZ" altLang="cs-CZ" sz="2200">
                <a:latin typeface="Arial Unicode MS" charset="0"/>
              </a:rPr>
              <a:t>Zasílatel před započetím přepravy musí tedy dát příkazci seznam firem, které se budou podílet na přepravě (balení, nakládka, doprava, pojištění, clení , atd…)</a:t>
            </a:r>
          </a:p>
          <a:p>
            <a:pPr eaLnBrk="1" hangingPunct="1">
              <a:lnSpc>
                <a:spcPct val="95000"/>
              </a:lnSpc>
              <a:spcBef>
                <a:spcPts val="500"/>
              </a:spcBef>
              <a:buClrTx/>
              <a:buFontTx/>
              <a:buNone/>
            </a:pPr>
            <a:endParaRPr lang="cs-CZ" altLang="cs-CZ" sz="2200">
              <a:latin typeface="Arial Unicode MS" charset="0"/>
            </a:endParaRPr>
          </a:p>
          <a:p>
            <a:pPr eaLnBrk="1" hangingPunct="1">
              <a:lnSpc>
                <a:spcPct val="95000"/>
              </a:lnSpc>
              <a:spcBef>
                <a:spcPts val="500"/>
              </a:spcBef>
              <a:buClrTx/>
              <a:buFontTx/>
              <a:buNone/>
            </a:pPr>
            <a:r>
              <a:rPr lang="cs-CZ" altLang="cs-CZ" sz="2200">
                <a:latin typeface="Arial Unicode MS" charset="0"/>
              </a:rPr>
              <a:t>Zasílatel musí dohlížet na plnění přepravní smlouvy a ostatních činností a v případě škody uplatňovat výhrady a reklamace vůči odpovědným osobám. (Příkazce nemá povinnost učinit výhradu dle čl. 30 odst. 3 Úmluvy CMR, ale zasílatel vůči dopravci ano.)</a:t>
            </a:r>
          </a:p>
        </p:txBody>
      </p:sp>
      <p:sp>
        <p:nvSpPr>
          <p:cNvPr id="11469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40010B13-CEF1-40A3-B009-5F8DD53492BF}" type="slidenum">
              <a:rPr lang="en-US" altLang="cs-CZ" sz="1400" b="1">
                <a:solidFill>
                  <a:srgbClr val="FFFFFF"/>
                </a:solidFill>
              </a:rPr>
              <a:pPr algn="ctr" eaLnBrk="1" hangingPunct="1">
                <a:spcBef>
                  <a:spcPct val="0"/>
                </a:spcBef>
                <a:buClrTx/>
                <a:buFontTx/>
                <a:buNone/>
              </a:pPr>
              <a:t>53</a:t>
            </a:fld>
            <a:endParaRPr lang="en-US" altLang="cs-CZ" sz="1400" b="1">
              <a:solidFill>
                <a:srgbClr val="FFFFFF"/>
              </a:solidFill>
            </a:endParaRPr>
          </a:p>
        </p:txBody>
      </p:sp>
      <p:sp>
        <p:nvSpPr>
          <p:cNvPr id="114693"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3BB9BAA4-498C-4A73-BC9C-DE4B2D2D9BDF}" type="slidenum">
              <a:rPr lang="en-US" altLang="cs-CZ"/>
              <a:pPr/>
              <a:t>53</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5122"/>
          <p:cNvSpPr>
            <a:spLocks noGrp="1" noChangeArrowheads="1"/>
          </p:cNvSpPr>
          <p:nvPr>
            <p:ph type="title"/>
          </p:nvPr>
        </p:nvSpPr>
        <p:spPr>
          <a:xfrm>
            <a:off x="457200" y="116632"/>
            <a:ext cx="3826768" cy="633412"/>
          </a:xfrm>
        </p:spPr>
        <p:txBody>
          <a:bodyPr/>
          <a:lstStyle/>
          <a:p>
            <a:pPr algn="ctr" eaLnBrk="1" hangingPunct="1">
              <a:lnSpc>
                <a:spcPct val="95000"/>
              </a:lnSpc>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solidFill>
                  <a:schemeClr val="bg1"/>
                </a:solidFill>
                <a:effectLst>
                  <a:outerShdw blurRad="38100" dist="38100" dir="2700000" algn="tl">
                    <a:srgbClr val="C0C0C0"/>
                  </a:outerShdw>
                </a:effectLst>
                <a:latin typeface="Arial Unicode MS" charset="0"/>
              </a:rPr>
              <a:t>Smlouva</a:t>
            </a:r>
            <a:r>
              <a:rPr lang="en-GB" sz="2400" b="1" u="sng" dirty="0">
                <a:solidFill>
                  <a:schemeClr val="bg1"/>
                </a:solidFill>
                <a:effectLst>
                  <a:outerShdw blurRad="38100" dist="38100" dir="2700000" algn="tl">
                    <a:srgbClr val="C0C0C0"/>
                  </a:outerShdw>
                </a:effectLst>
                <a:latin typeface="Arial Unicode MS" charset="0"/>
              </a:rPr>
              <a:t> </a:t>
            </a:r>
            <a:r>
              <a:rPr lang="en-GB" sz="2400" b="1" u="sng" dirty="0" err="1">
                <a:solidFill>
                  <a:schemeClr val="bg1"/>
                </a:solidFill>
                <a:effectLst>
                  <a:outerShdw blurRad="38100" dist="38100" dir="2700000" algn="tl">
                    <a:srgbClr val="C0C0C0"/>
                  </a:outerShdw>
                </a:effectLst>
                <a:latin typeface="Arial Unicode MS" charset="0"/>
              </a:rPr>
              <a:t>zasílatelská</a:t>
            </a:r>
            <a:endParaRPr lang="en-GB" sz="2400" b="1" u="sng" dirty="0">
              <a:solidFill>
                <a:schemeClr val="bg1"/>
              </a:solidFill>
              <a:effectLst>
                <a:outerShdw blurRad="38100" dist="38100" dir="2700000" algn="tl">
                  <a:srgbClr val="C0C0C0"/>
                </a:outerShdw>
              </a:effectLst>
              <a:latin typeface="Arial Unicode MS" charset="0"/>
            </a:endParaRPr>
          </a:p>
        </p:txBody>
      </p:sp>
      <p:sp>
        <p:nvSpPr>
          <p:cNvPr id="116739" name="Rectangle 5123"/>
          <p:cNvSpPr>
            <a:spLocks noGrp="1" noChangeArrowheads="1"/>
          </p:cNvSpPr>
          <p:nvPr>
            <p:ph type="body" idx="4294967295"/>
          </p:nvPr>
        </p:nvSpPr>
        <p:spPr>
          <a:xfrm>
            <a:off x="687388" y="1341438"/>
            <a:ext cx="7442200" cy="4383087"/>
          </a:xfrm>
        </p:spPr>
        <p:txBody>
          <a:bodyPr/>
          <a:lstStyle/>
          <a:p>
            <a:pPr eaLnBrk="1" hangingPunct="1">
              <a:lnSpc>
                <a:spcPct val="85000"/>
              </a:lnSpc>
              <a:buFont typeface="Wingdings" charset="2"/>
              <a:buNone/>
            </a:pPr>
            <a:endParaRPr lang="cs-CZ" altLang="cs-CZ" sz="2000" smtClean="0">
              <a:latin typeface="Arial Unicode MS" charset="0"/>
              <a:cs typeface="Arial Unicode MS" charset="0"/>
            </a:endParaRPr>
          </a:p>
          <a:p>
            <a:pPr algn="just">
              <a:lnSpc>
                <a:spcPct val="85000"/>
              </a:lnSpc>
            </a:pPr>
            <a:r>
              <a:rPr lang="cs-CZ" altLang="cs-CZ" sz="2000" b="1" smtClean="0">
                <a:latin typeface="Arial Unicode MS" charset="0"/>
                <a:cs typeface="Arial Unicode MS" charset="0"/>
              </a:rPr>
              <a:t>Škoda na věci, </a:t>
            </a:r>
            <a:r>
              <a:rPr lang="cs-CZ" altLang="cs-CZ" sz="2000" smtClean="0">
                <a:latin typeface="Arial Unicode MS" charset="0"/>
                <a:cs typeface="Arial Unicode MS" charset="0"/>
              </a:rPr>
              <a:t>která vznikla při</a:t>
            </a:r>
            <a:r>
              <a:rPr lang="cs-CZ" altLang="cs-CZ" sz="2000" b="1" smtClean="0">
                <a:latin typeface="Arial Unicode MS" charset="0"/>
                <a:cs typeface="Arial Unicode MS" charset="0"/>
              </a:rPr>
              <a:t> </a:t>
            </a:r>
            <a:r>
              <a:rPr lang="cs-CZ" altLang="cs-CZ" sz="2000" smtClean="0">
                <a:latin typeface="Arial Unicode MS" charset="0"/>
                <a:cs typeface="Arial Unicode MS" charset="0"/>
              </a:rPr>
              <a:t>obstarávání přepravy - § 2478 NOZ (dříve § 603 odst. 2 ObchZ) - objektivní odpovědnost</a:t>
            </a:r>
          </a:p>
          <a:p>
            <a:pPr eaLnBrk="1" hangingPunct="1">
              <a:lnSpc>
                <a:spcPct val="85000"/>
              </a:lnSpc>
              <a:buFont typeface="Wingdings" charset="2"/>
              <a:buNone/>
            </a:pPr>
            <a:endParaRPr lang="cs-CZ" altLang="cs-CZ" sz="2000" smtClean="0">
              <a:latin typeface="Arial Unicode MS" charset="0"/>
              <a:cs typeface="Arial Unicode MS" charset="0"/>
            </a:endParaRPr>
          </a:p>
          <a:p>
            <a:pPr algn="just">
              <a:lnSpc>
                <a:spcPct val="85000"/>
              </a:lnSpc>
            </a:pPr>
            <a:endParaRPr lang="cs-CZ" altLang="cs-CZ" sz="2000" b="1" smtClean="0">
              <a:latin typeface="Arial Unicode MS" charset="0"/>
              <a:cs typeface="Arial Unicode MS" charset="0"/>
            </a:endParaRPr>
          </a:p>
          <a:p>
            <a:pPr algn="just">
              <a:lnSpc>
                <a:spcPct val="85000"/>
              </a:lnSpc>
            </a:pPr>
            <a:r>
              <a:rPr lang="cs-CZ" altLang="cs-CZ" sz="2000" b="1" smtClean="0">
                <a:latin typeface="Arial Unicode MS" charset="0"/>
                <a:cs typeface="Arial Unicode MS" charset="0"/>
              </a:rPr>
              <a:t>Skutečná škoda, a to co poškozenému ušlo (ušlý zisk)</a:t>
            </a:r>
          </a:p>
          <a:p>
            <a:pPr marL="442913" lvl="1" indent="0" algn="just">
              <a:lnSpc>
                <a:spcPct val="85000"/>
              </a:lnSpc>
              <a:spcBef>
                <a:spcPts val="600"/>
              </a:spcBef>
            </a:pPr>
            <a:r>
              <a:rPr lang="cs-CZ" altLang="cs-CZ" sz="2000" smtClean="0">
                <a:latin typeface="Arial Unicode MS" charset="0"/>
                <a:cs typeface="Arial Unicode MS" charset="0"/>
              </a:rPr>
              <a:t>Obecná odpovědnost zasílatele za škodu způsobenou porušením právní povinnosti  (ze smlouvy zasílatelské) = § 2952 NOZ (dříve § 373 ObchZ) -  objektivní odpovědnost.</a:t>
            </a:r>
          </a:p>
          <a:p>
            <a:pPr eaLnBrk="1" hangingPunct="1">
              <a:lnSpc>
                <a:spcPct val="85000"/>
              </a:lnSpc>
            </a:pPr>
            <a:endParaRPr lang="cs-CZ" altLang="cs-CZ" sz="2000" smtClean="0">
              <a:latin typeface="Arial Unicode MS" charset="0"/>
              <a:cs typeface="Arial Unicode MS" charset="0"/>
            </a:endParaRPr>
          </a:p>
          <a:p>
            <a:pPr eaLnBrk="1" hangingPunct="1">
              <a:lnSpc>
                <a:spcPct val="85000"/>
              </a:lnSpc>
              <a:buFont typeface="Wingdings" charset="2"/>
              <a:buNone/>
            </a:pPr>
            <a:endParaRPr lang="cs-CZ" altLang="cs-CZ" sz="2000" b="1" smtClean="0">
              <a:latin typeface="Arial Unicode MS" charset="0"/>
              <a:cs typeface="Arial Unicode MS" charset="0"/>
            </a:endParaRPr>
          </a:p>
          <a:p>
            <a:pPr>
              <a:lnSpc>
                <a:spcPct val="85000"/>
              </a:lnSpc>
            </a:pPr>
            <a:r>
              <a:rPr lang="cs-CZ" altLang="cs-CZ" sz="2000" b="1" smtClean="0">
                <a:latin typeface="Arial Unicode MS" charset="0"/>
                <a:cs typeface="Arial Unicode MS" charset="0"/>
              </a:rPr>
              <a:t>	</a:t>
            </a:r>
            <a:r>
              <a:rPr lang="cs-CZ" altLang="cs-CZ" sz="2000" smtClean="0">
                <a:latin typeface="Arial Unicode MS" charset="0"/>
                <a:cs typeface="Arial Unicode MS" charset="0"/>
              </a:rPr>
              <a:t>Rozsah náhradové povinnosti lze smluvně omezit (limitovat), ale pozor na adhézní smlouvy a ochranu slabší strany. Nelze u úmyslného jednání.</a:t>
            </a:r>
          </a:p>
          <a:p>
            <a:pPr eaLnBrk="1" hangingPunct="1">
              <a:lnSpc>
                <a:spcPct val="85000"/>
              </a:lnSpc>
              <a:buFont typeface="Wingdings" charset="2"/>
              <a:buNone/>
            </a:pPr>
            <a:endParaRPr lang="en-GB" altLang="cs-CZ" sz="2000" smtClean="0">
              <a:latin typeface="Arial Unicode MS" charset="0"/>
              <a:cs typeface="Arial Unicode MS" charset="0"/>
            </a:endParaRPr>
          </a:p>
        </p:txBody>
      </p:sp>
      <p:sp>
        <p:nvSpPr>
          <p:cNvPr id="116740"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8F83CBE0-AA83-4804-AB93-BA78A34DD61F}" type="slidenum">
              <a:rPr lang="en-US" altLang="cs-CZ"/>
              <a:pPr/>
              <a:t>54</a:t>
            </a:fld>
            <a:endParaRPr lang="en-US" altLang="cs-CZ"/>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1026"/>
          <p:cNvSpPr>
            <a:spLocks noGrp="1" noChangeArrowheads="1"/>
          </p:cNvSpPr>
          <p:nvPr>
            <p:ph type="title"/>
          </p:nvPr>
        </p:nvSpPr>
        <p:spPr>
          <a:xfrm>
            <a:off x="685800" y="274638"/>
            <a:ext cx="3814192" cy="561975"/>
          </a:xfrm>
        </p:spPr>
        <p:txBody>
          <a:bodyPr/>
          <a:lstStyle/>
          <a:p>
            <a:pPr algn="ctr" eaLnBrk="1" hangingPunct="1">
              <a:lnSpc>
                <a:spcPct val="95000"/>
              </a:lnSpc>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solidFill>
                  <a:schemeClr val="bg1"/>
                </a:solidFill>
                <a:effectLst>
                  <a:outerShdw blurRad="38100" dist="38100" dir="2700000" algn="tl">
                    <a:srgbClr val="C0C0C0"/>
                  </a:outerShdw>
                </a:effectLst>
                <a:latin typeface="Arial Unicode MS" charset="0"/>
              </a:rPr>
              <a:t>Smlouva</a:t>
            </a:r>
            <a:r>
              <a:rPr lang="en-GB" sz="2400" b="1" u="sng" dirty="0">
                <a:solidFill>
                  <a:schemeClr val="bg1"/>
                </a:solidFill>
                <a:effectLst>
                  <a:outerShdw blurRad="38100" dist="38100" dir="2700000" algn="tl">
                    <a:srgbClr val="C0C0C0"/>
                  </a:outerShdw>
                </a:effectLst>
                <a:latin typeface="Arial Unicode MS" charset="0"/>
              </a:rPr>
              <a:t> </a:t>
            </a:r>
            <a:r>
              <a:rPr lang="en-GB" sz="2400" b="1" u="sng" dirty="0" err="1">
                <a:solidFill>
                  <a:schemeClr val="bg1"/>
                </a:solidFill>
                <a:effectLst>
                  <a:outerShdw blurRad="38100" dist="38100" dir="2700000" algn="tl">
                    <a:srgbClr val="C0C0C0"/>
                  </a:outerShdw>
                </a:effectLst>
                <a:latin typeface="Arial Unicode MS" charset="0"/>
              </a:rPr>
              <a:t>zasílatelská</a:t>
            </a:r>
            <a:endParaRPr lang="en-GB" sz="2400" b="1" u="sng" dirty="0">
              <a:solidFill>
                <a:schemeClr val="bg1"/>
              </a:solidFill>
              <a:effectLst>
                <a:outerShdw blurRad="38100" dist="38100" dir="2700000" algn="tl">
                  <a:srgbClr val="C0C0C0"/>
                </a:outerShdw>
              </a:effectLst>
              <a:latin typeface="Arial Unicode MS" charset="0"/>
            </a:endParaRPr>
          </a:p>
        </p:txBody>
      </p:sp>
      <p:sp>
        <p:nvSpPr>
          <p:cNvPr id="117763" name="Rectangle 1027"/>
          <p:cNvSpPr>
            <a:spLocks noGrp="1" noChangeArrowheads="1"/>
          </p:cNvSpPr>
          <p:nvPr>
            <p:ph type="body" idx="4294967295"/>
          </p:nvPr>
        </p:nvSpPr>
        <p:spPr>
          <a:xfrm>
            <a:off x="685800" y="1493838"/>
            <a:ext cx="7443788" cy="4230687"/>
          </a:xfrm>
        </p:spPr>
        <p:txBody>
          <a:bodyPr/>
          <a:lstStyle/>
          <a:p>
            <a:pPr algn="just" eaLnBrk="1" hangingPunct="1">
              <a:lnSpc>
                <a:spcPct val="90000"/>
              </a:lnSpc>
            </a:pPr>
            <a:r>
              <a:rPr lang="cs-CZ" altLang="cs-CZ" sz="1600" b="1" smtClean="0">
                <a:latin typeface="Arial Unicode MS" charset="0"/>
                <a:cs typeface="Arial Unicode MS" charset="0"/>
              </a:rPr>
              <a:t>Zasílatel uplatní právo „samovstupu“ </a:t>
            </a:r>
            <a:r>
              <a:rPr lang="cs-CZ" altLang="cs-CZ" sz="1600" smtClean="0">
                <a:latin typeface="Arial Unicode MS" charset="0"/>
                <a:cs typeface="Arial Unicode MS" charset="0"/>
              </a:rPr>
              <a:t> - zasílatel může přepravu, kterou má obstarat, provést sám (§ 2474 NOZ, dříve § 605 Obchz), popř. výslovným ujednáním s příkazcem </a:t>
            </a:r>
            <a:r>
              <a:rPr lang="cs-CZ" altLang="cs-CZ" sz="1600" b="1" smtClean="0">
                <a:latin typeface="Arial Unicode MS" charset="0"/>
                <a:cs typeface="Arial Unicode MS" charset="0"/>
              </a:rPr>
              <a:t>převezme smluvní odpovědnost za provedení přepravy.</a:t>
            </a:r>
          </a:p>
          <a:p>
            <a:pPr algn="just" eaLnBrk="1" hangingPunct="1">
              <a:lnSpc>
                <a:spcPct val="90000"/>
              </a:lnSpc>
            </a:pPr>
            <a:endParaRPr lang="cs-CZ" altLang="cs-CZ" sz="1600" b="1" smtClean="0">
              <a:latin typeface="Arial Unicode MS" charset="0"/>
              <a:cs typeface="Arial Unicode MS" charset="0"/>
            </a:endParaRPr>
          </a:p>
          <a:p>
            <a:pPr algn="just" eaLnBrk="1" hangingPunct="1">
              <a:lnSpc>
                <a:spcPct val="90000"/>
              </a:lnSpc>
            </a:pPr>
            <a:r>
              <a:rPr lang="cs-CZ" altLang="cs-CZ" sz="1600" b="1" smtClean="0">
                <a:latin typeface="Arial Unicode MS" charset="0"/>
                <a:cs typeface="Arial Unicode MS" charset="0"/>
              </a:rPr>
              <a:t>Zasílatel účtuje paušální sazbu (tzn. svou odměnu i přepravné) </a:t>
            </a:r>
            <a:r>
              <a:rPr lang="cs-CZ" altLang="cs-CZ" sz="1600" smtClean="0">
                <a:latin typeface="Arial Unicode MS" charset="0"/>
                <a:cs typeface="Arial Unicode MS" charset="0"/>
              </a:rPr>
              <a:t>a soud posoudí vztah jako smlouvu o přepravě (dle podmínek SSL zasílatel v tomto případě nepřebírá odpovědnost dopravce).</a:t>
            </a:r>
          </a:p>
          <a:p>
            <a:pPr algn="just" eaLnBrk="1" hangingPunct="1">
              <a:lnSpc>
                <a:spcPct val="90000"/>
              </a:lnSpc>
            </a:pPr>
            <a:endParaRPr lang="cs-CZ" altLang="cs-CZ" sz="1600" b="1" smtClean="0">
              <a:latin typeface="Arial Unicode MS" charset="0"/>
              <a:cs typeface="Arial Unicode MS" charset="0"/>
            </a:endParaRPr>
          </a:p>
          <a:p>
            <a:pPr algn="just" eaLnBrk="1" hangingPunct="1">
              <a:lnSpc>
                <a:spcPct val="90000"/>
              </a:lnSpc>
            </a:pPr>
            <a:r>
              <a:rPr lang="cs-CZ" altLang="cs-CZ" sz="1600" b="1" smtClean="0">
                <a:latin typeface="Arial Unicode MS" charset="0"/>
                <a:cs typeface="Arial Unicode MS" charset="0"/>
              </a:rPr>
              <a:t>Zasílatel nesplní svou informační povinnost vůči příkazci</a:t>
            </a:r>
          </a:p>
          <a:p>
            <a:pPr algn="just" eaLnBrk="1" hangingPunct="1">
              <a:lnSpc>
                <a:spcPct val="90000"/>
              </a:lnSpc>
              <a:buFont typeface="Wingdings" charset="2"/>
              <a:buNone/>
            </a:pPr>
            <a:r>
              <a:rPr lang="cs-CZ" altLang="cs-CZ" sz="1600" smtClean="0">
                <a:latin typeface="Arial Unicode MS" charset="0"/>
                <a:cs typeface="Arial Unicode MS" charset="0"/>
              </a:rPr>
              <a:t>	Dle § 2482 NOZ se na smlouvu zasílatelskou použijí podpůrně ustan. o smlouvě komisionářské – dle § 2461 NOZ je zasílatel  povinen  podávat příkazci zprávu o provedení příkazu, čímž se rozumí zejména </a:t>
            </a:r>
            <a:r>
              <a:rPr lang="cs-CZ" altLang="cs-CZ" sz="1600" b="1" smtClean="0">
                <a:latin typeface="Arial Unicode MS" charset="0"/>
                <a:cs typeface="Arial Unicode MS" charset="0"/>
              </a:rPr>
              <a:t>uvedení osoby dopravce</a:t>
            </a:r>
            <a:r>
              <a:rPr lang="cs-CZ" altLang="cs-CZ" sz="1600" smtClean="0">
                <a:latin typeface="Arial Unicode MS" charset="0"/>
                <a:cs typeface="Arial Unicode MS" charset="0"/>
              </a:rPr>
              <a:t>, s nímž zasílatel smlouvu sjednal</a:t>
            </a:r>
            <a:r>
              <a:rPr lang="cs-CZ" altLang="cs-CZ" sz="1600" b="1" smtClean="0">
                <a:latin typeface="Arial Unicode MS" charset="0"/>
                <a:cs typeface="Arial Unicode MS" charset="0"/>
              </a:rPr>
              <a:t>. </a:t>
            </a:r>
            <a:r>
              <a:rPr lang="cs-CZ" altLang="cs-CZ" sz="1600" smtClean="0">
                <a:latin typeface="Arial Unicode MS" charset="0"/>
                <a:cs typeface="Arial Unicode MS" charset="0"/>
              </a:rPr>
              <a:t>Jestliže tak neučiní, může komitent-příkazce uplatnit svá práva na náhradu škody (např. škoda na přepravovaném zboží) přímo po komisionáři-zasílateli. Zasílatel se tím dostává do pozice dopravce, tj. odpovídá zároveň i jako dopravce.</a:t>
            </a:r>
          </a:p>
        </p:txBody>
      </p:sp>
      <p:sp>
        <p:nvSpPr>
          <p:cNvPr id="117764"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7B788733-8B9A-4F37-8A64-CADC1CF85A77}" type="slidenum">
              <a:rPr lang="en-US" altLang="cs-CZ"/>
              <a:pPr/>
              <a:t>55</a:t>
            </a:fld>
            <a:endParaRPr lang="en-US" altLang="cs-CZ"/>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ext Box 1"/>
          <p:cNvSpPr txBox="1">
            <a:spLocks noChangeArrowheads="1"/>
          </p:cNvSpPr>
          <p:nvPr/>
        </p:nvSpPr>
        <p:spPr bwMode="auto">
          <a:xfrm>
            <a:off x="323528" y="266229"/>
            <a:ext cx="5256584"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Judikatura</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Nejvyššího</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soudu</a:t>
            </a:r>
            <a:r>
              <a:rPr lang="en-GB" sz="2400" b="1" u="sng" dirty="0">
                <a:effectLst>
                  <a:outerShdw blurRad="38100" dist="38100" dir="2700000" algn="tl">
                    <a:srgbClr val="C0C0C0"/>
                  </a:outerShdw>
                </a:effectLst>
                <a:latin typeface="Arial Unicode MS" charset="0"/>
              </a:rPr>
              <a:t> ČR</a:t>
            </a:r>
          </a:p>
        </p:txBody>
      </p:sp>
      <p:sp>
        <p:nvSpPr>
          <p:cNvPr id="118787" name="Text Box 2"/>
          <p:cNvSpPr txBox="1">
            <a:spLocks noChangeArrowheads="1"/>
          </p:cNvSpPr>
          <p:nvPr/>
        </p:nvSpPr>
        <p:spPr bwMode="auto">
          <a:xfrm>
            <a:off x="539552" y="936327"/>
            <a:ext cx="7848600"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r>
              <a:rPr lang="cs-CZ" altLang="cs-CZ" sz="2200" dirty="0">
                <a:latin typeface="Arial Unicode MS" charset="0"/>
              </a:rPr>
              <a:t>Zasílatel nese odpovědnost z přepravy, pokud nepodá zprávu příkazci o obstarání přepravy </a:t>
            </a:r>
          </a:p>
          <a:p>
            <a:pPr eaLnBrk="1" hangingPunct="1">
              <a:lnSpc>
                <a:spcPct val="95000"/>
              </a:lnSpc>
              <a:spcBef>
                <a:spcPts val="500"/>
              </a:spcBef>
              <a:buClrTx/>
              <a:buFontTx/>
              <a:buNone/>
            </a:pPr>
            <a:r>
              <a:rPr lang="cs-CZ" altLang="cs-CZ" sz="2200" dirty="0" err="1">
                <a:latin typeface="Arial Unicode MS" charset="0"/>
              </a:rPr>
              <a:t>sp.zn</a:t>
            </a:r>
            <a:r>
              <a:rPr lang="cs-CZ" altLang="cs-CZ" sz="2200" dirty="0">
                <a:latin typeface="Arial Unicode MS" charset="0"/>
              </a:rPr>
              <a:t>. 32 Odo 272/2006</a:t>
            </a:r>
          </a:p>
          <a:p>
            <a:pPr eaLnBrk="1" hangingPunct="1">
              <a:lnSpc>
                <a:spcPct val="95000"/>
              </a:lnSpc>
              <a:spcBef>
                <a:spcPts val="500"/>
              </a:spcBef>
              <a:buClrTx/>
              <a:buFontTx/>
              <a:buNone/>
            </a:pPr>
            <a:r>
              <a:rPr lang="cs-CZ" altLang="cs-CZ" sz="2200" dirty="0" err="1">
                <a:latin typeface="Arial Unicode MS" charset="0"/>
              </a:rPr>
              <a:t>sp.zn</a:t>
            </a:r>
            <a:r>
              <a:rPr lang="cs-CZ" altLang="cs-CZ" sz="2200" dirty="0">
                <a:latin typeface="Arial Unicode MS" charset="0"/>
              </a:rPr>
              <a:t>. 32 </a:t>
            </a:r>
            <a:r>
              <a:rPr lang="cs-CZ" altLang="cs-CZ" sz="2200" dirty="0" err="1">
                <a:latin typeface="Arial Unicode MS" charset="0"/>
              </a:rPr>
              <a:t>Cdo</a:t>
            </a:r>
            <a:r>
              <a:rPr lang="cs-CZ" altLang="cs-CZ" sz="2200" dirty="0">
                <a:latin typeface="Arial Unicode MS" charset="0"/>
              </a:rPr>
              <a:t> 348/2007</a:t>
            </a:r>
          </a:p>
          <a:p>
            <a:pPr eaLnBrk="1" hangingPunct="1">
              <a:lnSpc>
                <a:spcPct val="95000"/>
              </a:lnSpc>
              <a:spcBef>
                <a:spcPts val="500"/>
              </a:spcBef>
              <a:buClrTx/>
              <a:buFontTx/>
              <a:buNone/>
            </a:pPr>
            <a:r>
              <a:rPr lang="cs-CZ" altLang="cs-CZ" sz="2200" dirty="0" err="1">
                <a:latin typeface="Arial Unicode MS" charset="0"/>
              </a:rPr>
              <a:t>sp.zn</a:t>
            </a:r>
            <a:r>
              <a:rPr lang="cs-CZ" altLang="cs-CZ" sz="2200" dirty="0">
                <a:latin typeface="Arial Unicode MS" charset="0"/>
              </a:rPr>
              <a:t>. 32 </a:t>
            </a:r>
            <a:r>
              <a:rPr lang="cs-CZ" altLang="cs-CZ" sz="2200" dirty="0" err="1">
                <a:latin typeface="Arial Unicode MS" charset="0"/>
              </a:rPr>
              <a:t>Cdo</a:t>
            </a:r>
            <a:r>
              <a:rPr lang="cs-CZ" altLang="cs-CZ" sz="2200" dirty="0">
                <a:latin typeface="Arial Unicode MS" charset="0"/>
              </a:rPr>
              <a:t> 1000/2007</a:t>
            </a:r>
          </a:p>
          <a:p>
            <a:pPr eaLnBrk="1" hangingPunct="1">
              <a:lnSpc>
                <a:spcPct val="95000"/>
              </a:lnSpc>
              <a:spcBef>
                <a:spcPts val="500"/>
              </a:spcBef>
              <a:buClrTx/>
              <a:buFontTx/>
              <a:buNone/>
            </a:pPr>
            <a:endParaRPr lang="cs-CZ" altLang="cs-CZ" sz="2200" dirty="0">
              <a:latin typeface="Arial Unicode MS" charset="0"/>
            </a:endParaRPr>
          </a:p>
          <a:p>
            <a:pPr eaLnBrk="1" hangingPunct="1">
              <a:lnSpc>
                <a:spcPct val="95000"/>
              </a:lnSpc>
              <a:spcBef>
                <a:spcPts val="500"/>
              </a:spcBef>
              <a:buClrTx/>
              <a:buFontTx/>
              <a:buNone/>
            </a:pPr>
            <a:r>
              <a:rPr lang="cs-CZ" altLang="cs-CZ" sz="2200" dirty="0">
                <a:latin typeface="Arial Unicode MS" charset="0"/>
              </a:rPr>
              <a:t>Zasílatel odpovídá za jednání mezizasílatele</a:t>
            </a:r>
          </a:p>
          <a:p>
            <a:pPr eaLnBrk="1" hangingPunct="1">
              <a:lnSpc>
                <a:spcPct val="95000"/>
              </a:lnSpc>
              <a:spcBef>
                <a:spcPts val="500"/>
              </a:spcBef>
              <a:buClrTx/>
              <a:buFontTx/>
              <a:buNone/>
            </a:pPr>
            <a:r>
              <a:rPr lang="cs-CZ" altLang="cs-CZ" sz="2200" dirty="0" err="1">
                <a:latin typeface="Arial Unicode MS" charset="0"/>
              </a:rPr>
              <a:t>sp.zn</a:t>
            </a:r>
            <a:r>
              <a:rPr lang="cs-CZ" altLang="cs-CZ" sz="2200" dirty="0">
                <a:latin typeface="Arial Unicode MS" charset="0"/>
              </a:rPr>
              <a:t>. 32 Odo 1134/2006</a:t>
            </a:r>
          </a:p>
          <a:p>
            <a:pPr eaLnBrk="1" hangingPunct="1">
              <a:lnSpc>
                <a:spcPct val="95000"/>
              </a:lnSpc>
              <a:spcBef>
                <a:spcPts val="500"/>
              </a:spcBef>
              <a:buClrTx/>
              <a:buFontTx/>
              <a:buNone/>
            </a:pPr>
            <a:endParaRPr lang="cs-CZ" altLang="cs-CZ" sz="2200" dirty="0">
              <a:latin typeface="Arial Unicode MS" charset="0"/>
            </a:endParaRPr>
          </a:p>
          <a:p>
            <a:pPr eaLnBrk="1" hangingPunct="1">
              <a:lnSpc>
                <a:spcPct val="95000"/>
              </a:lnSpc>
              <a:spcBef>
                <a:spcPts val="500"/>
              </a:spcBef>
              <a:buClrTx/>
              <a:buFontTx/>
              <a:buNone/>
            </a:pPr>
            <a:r>
              <a:rPr lang="cs-CZ" altLang="cs-CZ" sz="2200" dirty="0">
                <a:latin typeface="Arial Unicode MS" charset="0"/>
              </a:rPr>
              <a:t>Zasílatel nenese odpovědnost za škody z přepravy</a:t>
            </a:r>
          </a:p>
          <a:p>
            <a:pPr eaLnBrk="1" hangingPunct="1">
              <a:lnSpc>
                <a:spcPct val="95000"/>
              </a:lnSpc>
              <a:spcBef>
                <a:spcPts val="500"/>
              </a:spcBef>
              <a:buClrTx/>
              <a:buFontTx/>
              <a:buNone/>
            </a:pPr>
            <a:r>
              <a:rPr lang="cs-CZ" altLang="cs-CZ" sz="2200" dirty="0" err="1">
                <a:latin typeface="Arial Unicode MS" charset="0"/>
              </a:rPr>
              <a:t>sp.zn</a:t>
            </a:r>
            <a:r>
              <a:rPr lang="cs-CZ" altLang="cs-CZ" sz="2200" dirty="0">
                <a:latin typeface="Arial Unicode MS" charset="0"/>
              </a:rPr>
              <a:t>. 29 Odo 337/2001</a:t>
            </a:r>
          </a:p>
          <a:p>
            <a:pPr eaLnBrk="1" hangingPunct="1">
              <a:lnSpc>
                <a:spcPct val="95000"/>
              </a:lnSpc>
              <a:spcBef>
                <a:spcPts val="500"/>
              </a:spcBef>
              <a:buClrTx/>
              <a:buFontTx/>
              <a:buNone/>
            </a:pPr>
            <a:endParaRPr lang="cs-CZ" altLang="cs-CZ" sz="2200" dirty="0">
              <a:latin typeface="Arial Unicode MS" charset="0"/>
            </a:endParaRPr>
          </a:p>
          <a:p>
            <a:pPr eaLnBrk="1" hangingPunct="1">
              <a:lnSpc>
                <a:spcPct val="95000"/>
              </a:lnSpc>
              <a:spcBef>
                <a:spcPts val="500"/>
              </a:spcBef>
              <a:buClrTx/>
              <a:buFontTx/>
              <a:buNone/>
            </a:pPr>
            <a:r>
              <a:rPr lang="cs-CZ" altLang="cs-CZ" sz="2200" dirty="0">
                <a:latin typeface="Arial Unicode MS" charset="0"/>
              </a:rPr>
              <a:t>Odměna zasílatele při </a:t>
            </a:r>
            <a:r>
              <a:rPr lang="cs-CZ" altLang="cs-CZ" sz="2200" dirty="0" err="1">
                <a:latin typeface="Arial Unicode MS" charset="0"/>
              </a:rPr>
              <a:t>samovstupu</a:t>
            </a:r>
            <a:r>
              <a:rPr lang="cs-CZ" altLang="cs-CZ" sz="2200" dirty="0">
                <a:latin typeface="Arial Unicode MS" charset="0"/>
              </a:rPr>
              <a:t> se řídí čl.32 Úmluvy CMR </a:t>
            </a:r>
          </a:p>
          <a:p>
            <a:pPr eaLnBrk="1" hangingPunct="1">
              <a:lnSpc>
                <a:spcPct val="95000"/>
              </a:lnSpc>
              <a:spcBef>
                <a:spcPts val="500"/>
              </a:spcBef>
              <a:buClrTx/>
              <a:buFontTx/>
              <a:buNone/>
            </a:pPr>
            <a:r>
              <a:rPr lang="cs-CZ" altLang="cs-CZ" sz="2200" dirty="0" err="1">
                <a:latin typeface="Arial Unicode MS" charset="0"/>
              </a:rPr>
              <a:t>sp.zn</a:t>
            </a:r>
            <a:r>
              <a:rPr lang="cs-CZ" altLang="cs-CZ" sz="2200" dirty="0">
                <a:latin typeface="Arial Unicode MS" charset="0"/>
              </a:rPr>
              <a:t>. 32 Odo 1415/2004  </a:t>
            </a:r>
          </a:p>
        </p:txBody>
      </p:sp>
      <p:sp>
        <p:nvSpPr>
          <p:cNvPr id="118788"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93B58950-8652-4597-A972-0F055FEC90AB}" type="slidenum">
              <a:rPr lang="en-US" altLang="cs-CZ" sz="1400" b="1">
                <a:solidFill>
                  <a:srgbClr val="FFFFFF"/>
                </a:solidFill>
              </a:rPr>
              <a:pPr algn="ctr" eaLnBrk="1" hangingPunct="1">
                <a:spcBef>
                  <a:spcPct val="0"/>
                </a:spcBef>
                <a:buClrTx/>
                <a:buFontTx/>
                <a:buNone/>
              </a:pPr>
              <a:t>56</a:t>
            </a:fld>
            <a:endParaRPr lang="en-US" altLang="cs-CZ" sz="1400" b="1">
              <a:solidFill>
                <a:srgbClr val="FFFFFF"/>
              </a:solidFill>
            </a:endParaRPr>
          </a:p>
        </p:txBody>
      </p:sp>
      <p:sp>
        <p:nvSpPr>
          <p:cNvPr id="118789"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859FF6B3-30A7-4279-9F03-E3B43B20FAF9}" type="slidenum">
              <a:rPr lang="en-US" altLang="cs-CZ"/>
              <a:pPr/>
              <a:t>56</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ext Box 1"/>
          <p:cNvSpPr txBox="1">
            <a:spLocks noChangeArrowheads="1"/>
          </p:cNvSpPr>
          <p:nvPr/>
        </p:nvSpPr>
        <p:spPr bwMode="auto">
          <a:xfrm>
            <a:off x="611188" y="284163"/>
            <a:ext cx="4320852"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Smlouva</a:t>
            </a:r>
            <a:r>
              <a:rPr lang="en-GB" sz="2400" b="1" u="sng" dirty="0">
                <a:effectLst>
                  <a:outerShdw blurRad="38100" dist="38100" dir="2700000" algn="tl">
                    <a:srgbClr val="C0C0C0"/>
                  </a:outerShdw>
                </a:effectLst>
                <a:latin typeface="Arial Unicode MS" charset="0"/>
              </a:rPr>
              <a:t> o </a:t>
            </a:r>
            <a:r>
              <a:rPr lang="en-GB" sz="2400" b="1" u="sng" dirty="0" err="1">
                <a:effectLst>
                  <a:outerShdw blurRad="38100" dist="38100" dir="2700000" algn="tl">
                    <a:srgbClr val="C0C0C0"/>
                  </a:outerShdw>
                </a:effectLst>
                <a:latin typeface="Arial Unicode MS" charset="0"/>
              </a:rPr>
              <a:t>přepravě</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věci</a:t>
            </a:r>
            <a:endParaRPr lang="en-GB" sz="2400" b="1" u="sng" dirty="0">
              <a:effectLst>
                <a:outerShdw blurRad="38100" dist="38100" dir="2700000" algn="tl">
                  <a:srgbClr val="C0C0C0"/>
                </a:outerShdw>
              </a:effectLst>
              <a:latin typeface="Arial Unicode MS" charset="0"/>
            </a:endParaRPr>
          </a:p>
        </p:txBody>
      </p:sp>
      <p:sp>
        <p:nvSpPr>
          <p:cNvPr id="120835" name="Text Box 2"/>
          <p:cNvSpPr txBox="1">
            <a:spLocks noChangeArrowheads="1"/>
          </p:cNvSpPr>
          <p:nvPr/>
        </p:nvSpPr>
        <p:spPr bwMode="auto">
          <a:xfrm>
            <a:off x="611188" y="908050"/>
            <a:ext cx="7808912"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9pPr>
          </a:lstStyle>
          <a:p>
            <a:pPr algn="just" eaLnBrk="1" hangingPunct="1">
              <a:lnSpc>
                <a:spcPct val="95000"/>
              </a:lnSpc>
              <a:buClrTx/>
              <a:buFontTx/>
              <a:buNone/>
            </a:pPr>
            <a:r>
              <a:rPr lang="cs-CZ" altLang="cs-CZ">
                <a:latin typeface="Arial Unicode MS" charset="0"/>
              </a:rPr>
              <a:t>	Smlouvou o přepravě věci se dopravce zavazuje odesílateli, že přepraví věc jako zásilku z místa odeslání do místa určení, a odesílatel se zavazuje zaplatit dopravci přepravné.</a:t>
            </a:r>
          </a:p>
          <a:p>
            <a:pPr algn="just" eaLnBrk="1" hangingPunct="1">
              <a:lnSpc>
                <a:spcPct val="102000"/>
              </a:lnSpc>
              <a:buClrTx/>
              <a:buFontTx/>
              <a:buNone/>
            </a:pPr>
            <a:endParaRPr lang="cs-CZ" altLang="cs-CZ">
              <a:latin typeface="Arial Unicode MS" charset="0"/>
            </a:endParaRPr>
          </a:p>
          <a:p>
            <a:pPr algn="just" eaLnBrk="1" hangingPunct="1">
              <a:lnSpc>
                <a:spcPct val="102000"/>
              </a:lnSpc>
              <a:buClrTx/>
              <a:buFontTx/>
              <a:buNone/>
            </a:pPr>
            <a:r>
              <a:rPr lang="cs-CZ" altLang="cs-CZ">
                <a:latin typeface="Arial Unicode MS" charset="0"/>
              </a:rPr>
              <a:t>	Odesílatel potvrdí dopravci na jeho žádost objednávku přepravy. Dopravce potvrdí odesílateli na jeho žádost převzetí zásilky. Potvrzení vyžadují písemnou formu.</a:t>
            </a:r>
          </a:p>
          <a:p>
            <a:pPr algn="just" eaLnBrk="1" hangingPunct="1">
              <a:lnSpc>
                <a:spcPct val="102000"/>
              </a:lnSpc>
              <a:buClrTx/>
              <a:buFontTx/>
              <a:buNone/>
            </a:pPr>
            <a:r>
              <a:rPr lang="cs-CZ" altLang="cs-CZ">
                <a:latin typeface="Arial Unicode MS" charset="0"/>
              </a:rPr>
              <a:t>	</a:t>
            </a:r>
          </a:p>
          <a:p>
            <a:pPr algn="just" eaLnBrk="1" hangingPunct="1">
              <a:lnSpc>
                <a:spcPct val="102000"/>
              </a:lnSpc>
              <a:buClrTx/>
              <a:buFontTx/>
              <a:buNone/>
            </a:pPr>
            <a:r>
              <a:rPr lang="cs-CZ" altLang="cs-CZ">
                <a:latin typeface="Arial Unicode MS" charset="0"/>
              </a:rPr>
              <a:t>	Odesílatel poskytne dopravci správné údaje o obsahu zásilky a jeho povaze (hodnota zásilky).</a:t>
            </a:r>
          </a:p>
          <a:p>
            <a:pPr algn="just" eaLnBrk="1" hangingPunct="1">
              <a:lnSpc>
                <a:spcPct val="102000"/>
              </a:lnSpc>
              <a:spcBef>
                <a:spcPts val="500"/>
              </a:spcBef>
              <a:buClrTx/>
              <a:buFontTx/>
              <a:buNone/>
            </a:pPr>
            <a:endParaRPr lang="cs-CZ" altLang="cs-CZ">
              <a:latin typeface="Arial Unicode MS" charset="0"/>
            </a:endParaRPr>
          </a:p>
        </p:txBody>
      </p:sp>
      <p:sp>
        <p:nvSpPr>
          <p:cNvPr id="12083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46E422A3-8E9B-40FF-89D4-F87BE574FEF5}" type="slidenum">
              <a:rPr lang="en-US" altLang="cs-CZ" sz="1400" b="1">
                <a:solidFill>
                  <a:srgbClr val="FFFFFF"/>
                </a:solidFill>
              </a:rPr>
              <a:pPr algn="ctr" eaLnBrk="1" hangingPunct="1">
                <a:spcBef>
                  <a:spcPct val="0"/>
                </a:spcBef>
                <a:buClrTx/>
                <a:buFontTx/>
                <a:buNone/>
              </a:pPr>
              <a:t>57</a:t>
            </a:fld>
            <a:endParaRPr lang="en-US" altLang="cs-CZ" sz="1400" b="1">
              <a:solidFill>
                <a:srgbClr val="FFFFFF"/>
              </a:solidFill>
            </a:endParaRPr>
          </a:p>
        </p:txBody>
      </p:sp>
      <p:sp>
        <p:nvSpPr>
          <p:cNvPr id="120837"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6B440557-BB5A-4D72-A322-20322C62A01D}" type="slidenum">
              <a:rPr lang="en-US" altLang="cs-CZ"/>
              <a:pPr/>
              <a:t>57</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ext Box 1"/>
          <p:cNvSpPr txBox="1">
            <a:spLocks noChangeArrowheads="1"/>
          </p:cNvSpPr>
          <p:nvPr/>
        </p:nvSpPr>
        <p:spPr bwMode="auto">
          <a:xfrm>
            <a:off x="251520" y="260648"/>
            <a:ext cx="4176464"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Smlouva</a:t>
            </a:r>
            <a:r>
              <a:rPr lang="en-GB" sz="2400" b="1" u="sng" dirty="0">
                <a:effectLst>
                  <a:outerShdw blurRad="38100" dist="38100" dir="2700000" algn="tl">
                    <a:srgbClr val="C0C0C0"/>
                  </a:outerShdw>
                </a:effectLst>
                <a:latin typeface="Arial Unicode MS" charset="0"/>
              </a:rPr>
              <a:t> o </a:t>
            </a:r>
            <a:r>
              <a:rPr lang="en-GB" sz="2400" b="1" u="sng" dirty="0" err="1">
                <a:effectLst>
                  <a:outerShdw blurRad="38100" dist="38100" dir="2700000" algn="tl">
                    <a:srgbClr val="C0C0C0"/>
                  </a:outerShdw>
                </a:effectLst>
                <a:latin typeface="Arial Unicode MS" charset="0"/>
              </a:rPr>
              <a:t>přepravě</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věci</a:t>
            </a:r>
            <a:endParaRPr lang="en-GB" sz="2400" b="1" u="sng" dirty="0">
              <a:effectLst>
                <a:outerShdw blurRad="38100" dist="38100" dir="2700000" algn="tl">
                  <a:srgbClr val="C0C0C0"/>
                </a:outerShdw>
              </a:effectLst>
              <a:latin typeface="Arial Unicode MS" charset="0"/>
            </a:endParaRPr>
          </a:p>
        </p:txBody>
      </p:sp>
      <p:sp>
        <p:nvSpPr>
          <p:cNvPr id="122883" name="Text Box 2"/>
          <p:cNvSpPr txBox="1">
            <a:spLocks noChangeArrowheads="1"/>
          </p:cNvSpPr>
          <p:nvPr/>
        </p:nvSpPr>
        <p:spPr bwMode="auto">
          <a:xfrm>
            <a:off x="755650" y="981075"/>
            <a:ext cx="7808913"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9pPr>
          </a:lstStyle>
          <a:p>
            <a:pPr eaLnBrk="1" hangingPunct="1">
              <a:lnSpc>
                <a:spcPct val="95000"/>
              </a:lnSpc>
              <a:buClrTx/>
              <a:buFontTx/>
              <a:buNone/>
            </a:pPr>
            <a:r>
              <a:rPr lang="cs-CZ" altLang="cs-CZ">
                <a:latin typeface="Arial Unicode MS" charset="0"/>
              </a:rPr>
              <a:t>	Dopravce se zavazuje k provedení přepravy.</a:t>
            </a:r>
          </a:p>
          <a:p>
            <a:pPr eaLnBrk="1" hangingPunct="1">
              <a:lnSpc>
                <a:spcPct val="102000"/>
              </a:lnSpc>
              <a:buClrTx/>
              <a:buFontTx/>
              <a:buNone/>
            </a:pPr>
            <a:r>
              <a:rPr lang="cs-CZ" altLang="cs-CZ">
                <a:latin typeface="Arial Unicode MS" charset="0"/>
              </a:rPr>
              <a:t>	Dopravce může svůj závazek splnit pomocí dalšího dopravce. (§1935 NOZ)</a:t>
            </a:r>
            <a:r>
              <a:rPr lang="ar-SA" altLang="cs-CZ">
                <a:latin typeface="Arial Unicode MS" charset="0"/>
                <a:cs typeface="Times New Roman" pitchFamily="16" charset="0"/>
              </a:rPr>
              <a:t>‏</a:t>
            </a:r>
            <a:endParaRPr lang="en-US" altLang="cs-CZ">
              <a:latin typeface="Arial Unicode MS" charset="0"/>
              <a:cs typeface="Times New Roman" pitchFamily="16" charset="0"/>
            </a:endParaRPr>
          </a:p>
          <a:p>
            <a:pPr eaLnBrk="1" hangingPunct="1">
              <a:lnSpc>
                <a:spcPct val="102000"/>
              </a:lnSpc>
              <a:buClrTx/>
              <a:buFontTx/>
              <a:buNone/>
            </a:pPr>
            <a:r>
              <a:rPr lang="cs-CZ" altLang="cs-CZ">
                <a:latin typeface="Arial Unicode MS" charset="0"/>
              </a:rPr>
              <a:t>	Dopravce se zavazuje přepravit věc, nikoliv  poskytnout ložný prostor.</a:t>
            </a:r>
          </a:p>
          <a:p>
            <a:pPr eaLnBrk="1" hangingPunct="1">
              <a:lnSpc>
                <a:spcPct val="102000"/>
              </a:lnSpc>
              <a:buClrTx/>
              <a:buFontTx/>
              <a:buNone/>
            </a:pPr>
            <a:r>
              <a:rPr lang="cs-CZ" altLang="cs-CZ">
                <a:latin typeface="Arial Unicode MS" charset="0"/>
              </a:rPr>
              <a:t>	Dopravce odpovídá za škodu na zásilce od okamžiku jejího převzetí k přepravě až do okamžiku jejího vydání příjemci (objektivní odpovědnost).</a:t>
            </a:r>
          </a:p>
          <a:p>
            <a:pPr eaLnBrk="1" hangingPunct="1">
              <a:lnSpc>
                <a:spcPct val="102000"/>
              </a:lnSpc>
              <a:buClrTx/>
              <a:buFontTx/>
              <a:buNone/>
            </a:pPr>
            <a:r>
              <a:rPr lang="cs-CZ" altLang="cs-CZ">
                <a:latin typeface="Arial Unicode MS" charset="0"/>
              </a:rPr>
              <a:t>	Dopravce je povinen přepravu provést do místa určení s odbornou péčí ve smluvené lhůtě, jinak bez zbytečného odkladu.</a:t>
            </a:r>
          </a:p>
          <a:p>
            <a:pPr eaLnBrk="1" hangingPunct="1">
              <a:lnSpc>
                <a:spcPct val="102000"/>
              </a:lnSpc>
              <a:buClrTx/>
              <a:buFontTx/>
              <a:buNone/>
            </a:pPr>
            <a:r>
              <a:rPr lang="cs-CZ" altLang="cs-CZ">
                <a:latin typeface="Arial Unicode MS" charset="0"/>
              </a:rPr>
              <a:t>	Ihned – 5 dnů (§1959 NOZ – pokud z praxe nebo zvyklostí nevyplívá něco jiného)</a:t>
            </a:r>
            <a:r>
              <a:rPr lang="ar-SA" altLang="cs-CZ">
                <a:latin typeface="Arial Unicode MS" charset="0"/>
                <a:cs typeface="Times New Roman" pitchFamily="16" charset="0"/>
              </a:rPr>
              <a:t>‏</a:t>
            </a:r>
            <a:endParaRPr lang="en-US" altLang="cs-CZ">
              <a:latin typeface="Arial Unicode MS" charset="0"/>
              <a:cs typeface="Times New Roman" pitchFamily="16" charset="0"/>
            </a:endParaRPr>
          </a:p>
          <a:p>
            <a:pPr eaLnBrk="1" hangingPunct="1">
              <a:lnSpc>
                <a:spcPct val="102000"/>
              </a:lnSpc>
              <a:spcBef>
                <a:spcPts val="500"/>
              </a:spcBef>
              <a:buClrTx/>
              <a:buFontTx/>
              <a:buNone/>
            </a:pPr>
            <a:endParaRPr lang="en-US" altLang="cs-CZ">
              <a:latin typeface="Arial Unicode MS" charset="0"/>
              <a:cs typeface="Times New Roman" pitchFamily="16" charset="0"/>
            </a:endParaRPr>
          </a:p>
        </p:txBody>
      </p:sp>
      <p:sp>
        <p:nvSpPr>
          <p:cNvPr id="12288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D4C67858-83EA-4FFF-BD83-1562313DCACE}" type="slidenum">
              <a:rPr lang="en-US" altLang="cs-CZ" sz="1400" b="1">
                <a:solidFill>
                  <a:srgbClr val="FFFFFF"/>
                </a:solidFill>
              </a:rPr>
              <a:pPr algn="ctr" eaLnBrk="1" hangingPunct="1">
                <a:spcBef>
                  <a:spcPct val="0"/>
                </a:spcBef>
                <a:buClrTx/>
                <a:buFontTx/>
                <a:buNone/>
              </a:pPr>
              <a:t>58</a:t>
            </a:fld>
            <a:endParaRPr lang="en-US" altLang="cs-CZ" sz="1400" b="1">
              <a:solidFill>
                <a:srgbClr val="FFFFFF"/>
              </a:solidFill>
            </a:endParaRPr>
          </a:p>
        </p:txBody>
      </p:sp>
      <p:sp>
        <p:nvSpPr>
          <p:cNvPr id="122885"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C454FEFA-B494-4969-B73D-CBC71728149F}" type="slidenum">
              <a:rPr lang="en-US" altLang="cs-CZ"/>
              <a:pPr/>
              <a:t>58</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ext Box 1"/>
          <p:cNvSpPr txBox="1">
            <a:spLocks noChangeArrowheads="1"/>
          </p:cNvSpPr>
          <p:nvPr/>
        </p:nvSpPr>
        <p:spPr bwMode="auto">
          <a:xfrm>
            <a:off x="611561" y="260648"/>
            <a:ext cx="4320480"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Smlouva</a:t>
            </a:r>
            <a:r>
              <a:rPr lang="en-GB" sz="2400" b="1" u="sng" dirty="0">
                <a:effectLst>
                  <a:outerShdw blurRad="38100" dist="38100" dir="2700000" algn="tl">
                    <a:srgbClr val="C0C0C0"/>
                  </a:outerShdw>
                </a:effectLst>
                <a:latin typeface="Arial Unicode MS" charset="0"/>
              </a:rPr>
              <a:t> o </a:t>
            </a:r>
            <a:r>
              <a:rPr lang="en-GB" sz="2400" b="1" u="sng" dirty="0" err="1">
                <a:effectLst>
                  <a:outerShdw blurRad="38100" dist="38100" dir="2700000" algn="tl">
                    <a:srgbClr val="C0C0C0"/>
                  </a:outerShdw>
                </a:effectLst>
                <a:latin typeface="Arial Unicode MS" charset="0"/>
              </a:rPr>
              <a:t>přepravě</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věci</a:t>
            </a:r>
            <a:endParaRPr lang="en-GB" sz="2400" b="1" u="sng" dirty="0">
              <a:effectLst>
                <a:outerShdw blurRad="38100" dist="38100" dir="2700000" algn="tl">
                  <a:srgbClr val="C0C0C0"/>
                </a:outerShdw>
              </a:effectLst>
              <a:latin typeface="Arial Unicode MS" charset="0"/>
            </a:endParaRPr>
          </a:p>
        </p:txBody>
      </p:sp>
      <p:sp>
        <p:nvSpPr>
          <p:cNvPr id="124931" name="Text Box 2"/>
          <p:cNvSpPr txBox="1">
            <a:spLocks noChangeArrowheads="1"/>
          </p:cNvSpPr>
          <p:nvPr/>
        </p:nvSpPr>
        <p:spPr bwMode="auto">
          <a:xfrm>
            <a:off x="611188" y="981075"/>
            <a:ext cx="7808912" cy="511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9pPr>
          </a:lstStyle>
          <a:p>
            <a:pPr algn="just" eaLnBrk="1" hangingPunct="1">
              <a:lnSpc>
                <a:spcPct val="95000"/>
              </a:lnSpc>
              <a:buClrTx/>
              <a:buFontTx/>
              <a:buNone/>
            </a:pPr>
            <a:r>
              <a:rPr lang="cs-CZ" altLang="cs-CZ">
                <a:latin typeface="Arial Unicode MS" charset="0"/>
              </a:rPr>
              <a:t>	Dopravce má nárok na přepravné, pokud přepravu vykonal, byť vadně.</a:t>
            </a:r>
          </a:p>
          <a:p>
            <a:pPr algn="just" eaLnBrk="1" hangingPunct="1">
              <a:lnSpc>
                <a:spcPct val="95000"/>
              </a:lnSpc>
              <a:buClrTx/>
              <a:buFontTx/>
              <a:buNone/>
            </a:pPr>
            <a:r>
              <a:rPr lang="cs-CZ" altLang="cs-CZ">
                <a:latin typeface="Arial Unicode MS" charset="0"/>
              </a:rPr>
              <a:t>	Přepravné je splatné bez zbytečného odkladu po provedení přepravy do místa určení.</a:t>
            </a:r>
          </a:p>
          <a:p>
            <a:pPr algn="just" eaLnBrk="1" hangingPunct="1">
              <a:lnSpc>
                <a:spcPct val="95000"/>
              </a:lnSpc>
              <a:buClrTx/>
              <a:buFontTx/>
              <a:buNone/>
            </a:pPr>
            <a:r>
              <a:rPr lang="cs-CZ" altLang="cs-CZ">
                <a:latin typeface="Arial Unicode MS" charset="0"/>
              </a:rPr>
              <a:t>	Již od 1.7.2013 splatnost max. 60 dní.</a:t>
            </a:r>
          </a:p>
          <a:p>
            <a:pPr algn="just" eaLnBrk="1" hangingPunct="1">
              <a:lnSpc>
                <a:spcPct val="95000"/>
              </a:lnSpc>
              <a:buClrTx/>
              <a:buFontTx/>
              <a:buNone/>
            </a:pPr>
            <a:r>
              <a:rPr lang="cs-CZ" altLang="cs-CZ">
                <a:latin typeface="Arial Unicode MS" charset="0"/>
              </a:rPr>
              <a:t>	Není-li výše přepravného ujednána, náleží dopravci přepravné obvyklé v době uzavření smlouvy s přihlédnutím k obsahu závazku.</a:t>
            </a:r>
          </a:p>
          <a:p>
            <a:pPr algn="just" eaLnBrk="1" hangingPunct="1">
              <a:lnSpc>
                <a:spcPct val="95000"/>
              </a:lnSpc>
              <a:buClrTx/>
              <a:buFontTx/>
              <a:buNone/>
            </a:pPr>
            <a:r>
              <a:rPr lang="cs-CZ" altLang="cs-CZ">
                <a:latin typeface="Arial Unicode MS" charset="0"/>
              </a:rPr>
              <a:t>	Nemůže-li dopravce dokončit přepravu z důvodů, za něž neodpovídá, náleží mu poměrná část přepravného s přihlédnutím k přepravě již uskutečněné.</a:t>
            </a:r>
          </a:p>
        </p:txBody>
      </p:sp>
      <p:sp>
        <p:nvSpPr>
          <p:cNvPr id="12493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D9755978-06CD-4BBD-98EC-EAAA4F10EC0E}" type="slidenum">
              <a:rPr lang="en-US" altLang="cs-CZ" sz="1400" b="1">
                <a:solidFill>
                  <a:srgbClr val="FFFFFF"/>
                </a:solidFill>
              </a:rPr>
              <a:pPr algn="ctr" eaLnBrk="1" hangingPunct="1">
                <a:spcBef>
                  <a:spcPct val="0"/>
                </a:spcBef>
                <a:buClrTx/>
                <a:buFontTx/>
                <a:buNone/>
              </a:pPr>
              <a:t>59</a:t>
            </a:fld>
            <a:endParaRPr lang="en-US" altLang="cs-CZ" sz="1400" b="1">
              <a:solidFill>
                <a:srgbClr val="FFFFFF"/>
              </a:solidFill>
            </a:endParaRPr>
          </a:p>
        </p:txBody>
      </p:sp>
      <p:sp>
        <p:nvSpPr>
          <p:cNvPr id="124933"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1B35F877-43BE-43AE-B67C-74D87FDFCA14}" type="slidenum">
              <a:rPr lang="en-US" altLang="cs-CZ"/>
              <a:pPr/>
              <a:t>59</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4213" y="188640"/>
            <a:ext cx="3311723" cy="576263"/>
          </a:xfrm>
        </p:spPr>
        <p:txBody>
          <a:bodyPr>
            <a:normAutofit fontScale="90000"/>
          </a:bodyPr>
          <a:lstStyle/>
          <a:p>
            <a:pPr algn="ctr" eaLnBrk="1" hangingPunct="1">
              <a:lnSpc>
                <a:spcPct val="95000"/>
              </a:lnSpc>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solidFill>
                  <a:schemeClr val="bg1"/>
                </a:solidFill>
                <a:effectLst>
                  <a:outerShdw blurRad="38100" dist="38100" dir="2700000" algn="tl">
                    <a:srgbClr val="C0C0C0"/>
                  </a:outerShdw>
                </a:effectLst>
                <a:latin typeface="Arial Unicode MS" charset="0"/>
              </a:rPr>
              <a:t>Smlouva</a:t>
            </a:r>
            <a:r>
              <a:rPr lang="en-GB" sz="2400" b="1" u="sng" dirty="0">
                <a:solidFill>
                  <a:schemeClr val="bg1"/>
                </a:solidFill>
                <a:effectLst>
                  <a:outerShdw blurRad="38100" dist="38100" dir="2700000" algn="tl">
                    <a:srgbClr val="C0C0C0"/>
                  </a:outerShdw>
                </a:effectLst>
                <a:latin typeface="Arial Unicode MS" charset="0"/>
              </a:rPr>
              <a:t> o </a:t>
            </a:r>
            <a:r>
              <a:rPr lang="en-GB" sz="2400" b="1" u="sng" dirty="0" err="1">
                <a:solidFill>
                  <a:schemeClr val="bg1"/>
                </a:solidFill>
                <a:effectLst>
                  <a:outerShdw blurRad="38100" dist="38100" dir="2700000" algn="tl">
                    <a:srgbClr val="C0C0C0"/>
                  </a:outerShdw>
                </a:effectLst>
                <a:latin typeface="Arial Unicode MS" charset="0"/>
              </a:rPr>
              <a:t>přepravě</a:t>
            </a:r>
            <a:r>
              <a:rPr lang="en-GB" sz="2400" b="1" u="sng" dirty="0">
                <a:solidFill>
                  <a:schemeClr val="bg1"/>
                </a:solidFill>
                <a:effectLst>
                  <a:outerShdw blurRad="38100" dist="38100" dir="2700000" algn="tl">
                    <a:srgbClr val="C0C0C0"/>
                  </a:outerShdw>
                </a:effectLst>
                <a:latin typeface="Arial Unicode MS" charset="0"/>
              </a:rPr>
              <a:t> </a:t>
            </a:r>
            <a:r>
              <a:rPr lang="en-GB" sz="2400" b="1" u="sng" dirty="0" err="1">
                <a:solidFill>
                  <a:schemeClr val="bg1"/>
                </a:solidFill>
                <a:effectLst>
                  <a:outerShdw blurRad="38100" dist="38100" dir="2700000" algn="tl">
                    <a:srgbClr val="C0C0C0"/>
                  </a:outerShdw>
                </a:effectLst>
                <a:latin typeface="Arial Unicode MS" charset="0"/>
              </a:rPr>
              <a:t>věci</a:t>
            </a:r>
            <a:endParaRPr lang="en-GB" sz="2400" b="1" u="sng" dirty="0">
              <a:solidFill>
                <a:schemeClr val="bg1"/>
              </a:solidFill>
              <a:effectLst>
                <a:outerShdw blurRad="38100" dist="38100" dir="2700000" algn="tl">
                  <a:srgbClr val="C0C0C0"/>
                </a:outerShdw>
              </a:effectLst>
              <a:latin typeface="Arial Unicode MS" charset="0"/>
            </a:endParaRPr>
          </a:p>
        </p:txBody>
      </p:sp>
      <p:sp>
        <p:nvSpPr>
          <p:cNvPr id="126979" name="Zástupný symbol pro obsah 2"/>
          <p:cNvSpPr>
            <a:spLocks noGrp="1"/>
          </p:cNvSpPr>
          <p:nvPr>
            <p:ph idx="1"/>
          </p:nvPr>
        </p:nvSpPr>
        <p:spPr>
          <a:xfrm>
            <a:off x="684213" y="1196975"/>
            <a:ext cx="7464425" cy="5302250"/>
          </a:xfrm>
        </p:spPr>
        <p:txBody>
          <a:bodyPr/>
          <a:lstStyle/>
          <a:p>
            <a:r>
              <a:rPr lang="cs-CZ" altLang="cs-CZ" sz="1800" smtClean="0">
                <a:latin typeface="Arial Unicode MS" charset="0"/>
                <a:cs typeface="Arial Unicode MS" charset="0"/>
              </a:rPr>
              <a:t>Dle Občanského zákoníku :</a:t>
            </a:r>
          </a:p>
          <a:p>
            <a:endParaRPr lang="cs-CZ" altLang="cs-CZ" sz="1800" smtClean="0">
              <a:latin typeface="Arial Unicode MS" charset="0"/>
              <a:cs typeface="Arial Unicode MS" charset="0"/>
            </a:endParaRPr>
          </a:p>
          <a:p>
            <a:r>
              <a:rPr lang="cs-CZ" altLang="cs-CZ" sz="1800" b="1" smtClean="0">
                <a:latin typeface="Arial Unicode MS" charset="0"/>
                <a:cs typeface="Arial Unicode MS" charset="0"/>
              </a:rPr>
              <a:t>Dopravce odpovídá za škodu</a:t>
            </a:r>
            <a:r>
              <a:rPr lang="cs-CZ" altLang="cs-CZ" sz="1800" smtClean="0">
                <a:latin typeface="Arial Unicode MS" charset="0"/>
                <a:cs typeface="Arial Unicode MS" charset="0"/>
              </a:rPr>
              <a:t> vzniklou </a:t>
            </a:r>
            <a:r>
              <a:rPr lang="cs-CZ" altLang="cs-CZ" sz="1800" b="1" smtClean="0">
                <a:latin typeface="Arial Unicode MS" charset="0"/>
                <a:cs typeface="Arial Unicode MS" charset="0"/>
              </a:rPr>
              <a:t>na zásilce </a:t>
            </a:r>
            <a:r>
              <a:rPr lang="cs-CZ" altLang="cs-CZ" sz="1800" smtClean="0">
                <a:latin typeface="Arial Unicode MS" charset="0"/>
                <a:cs typeface="Arial Unicode MS" charset="0"/>
              </a:rPr>
              <a:t>od okamžiku jejího převzetí dopravcem až do jejího vydání příjemci. To neplatí, prokáže-li, že škodu nemohl odvrátit ani při vynaložení odborné péče (objektivní odp.).</a:t>
            </a:r>
          </a:p>
          <a:p>
            <a:pPr>
              <a:buFont typeface="Wingdings 2" pitchFamily="18" charset="2"/>
              <a:buNone/>
            </a:pPr>
            <a:endParaRPr lang="cs-CZ" altLang="cs-CZ" sz="1800" smtClean="0">
              <a:latin typeface="Arial Unicode MS" charset="0"/>
              <a:cs typeface="Arial Unicode MS" charset="0"/>
            </a:endParaRPr>
          </a:p>
          <a:p>
            <a:r>
              <a:rPr lang="cs-CZ" altLang="cs-CZ" sz="1800" smtClean="0">
                <a:latin typeface="Arial Unicode MS" charset="0"/>
                <a:cs typeface="Arial Unicode MS" charset="0"/>
              </a:rPr>
              <a:t>Odpovědnosti </a:t>
            </a:r>
            <a:r>
              <a:rPr lang="cs-CZ" altLang="cs-CZ" sz="1800" b="1" smtClean="0">
                <a:latin typeface="Arial Unicode MS" charset="0"/>
                <a:cs typeface="Arial Unicode MS" charset="0"/>
              </a:rPr>
              <a:t>se dopravce zprostí</a:t>
            </a:r>
            <a:r>
              <a:rPr lang="cs-CZ" altLang="cs-CZ" sz="1800" smtClean="0">
                <a:latin typeface="Arial Unicode MS" charset="0"/>
                <a:cs typeface="Arial Unicode MS" charset="0"/>
              </a:rPr>
              <a:t>, prokáže-li, že škoda byla způsobena:</a:t>
            </a:r>
          </a:p>
          <a:p>
            <a:pPr lvl="1"/>
            <a:r>
              <a:rPr lang="cs-CZ" altLang="cs-CZ" sz="1800" smtClean="0">
                <a:latin typeface="Arial Unicode MS" charset="0"/>
                <a:cs typeface="Arial Unicode MS" charset="0"/>
              </a:rPr>
              <a:t>Odesílatelem, příjemcem nebo vlastníkem zásilky nebo</a:t>
            </a:r>
          </a:p>
          <a:p>
            <a:pPr lvl="1"/>
            <a:r>
              <a:rPr lang="cs-CZ" altLang="cs-CZ" sz="1800" smtClean="0">
                <a:latin typeface="Arial Unicode MS" charset="0"/>
                <a:cs typeface="Arial Unicode MS" charset="0"/>
              </a:rPr>
              <a:t>Vadou či přirozenou povahou zásilky, včetně obvyklého úbytku</a:t>
            </a:r>
          </a:p>
          <a:p>
            <a:pPr lvl="1"/>
            <a:r>
              <a:rPr lang="cs-CZ" altLang="cs-CZ" sz="1800" smtClean="0">
                <a:latin typeface="Arial Unicode MS" charset="0"/>
                <a:cs typeface="Arial Unicode MS" charset="0"/>
              </a:rPr>
              <a:t>Vadným obalem, na který dopravce upozornil odesílatele při převzetí zásilky k přepravě - nutná výhrada dopravce v nákladním listu. Pokud není výhrada, dopravce se zprostí pouze tehdy, nebyla-li vadnost obalu při převzetí zásilky poznatelná).</a:t>
            </a:r>
          </a:p>
        </p:txBody>
      </p:sp>
      <p:sp>
        <p:nvSpPr>
          <p:cNvPr id="126980" name="Zástupný symbol pro číslo snímku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E45C9D6B-4F85-492F-9625-C91531B87BCE}" type="slidenum">
              <a:rPr lang="en-US" altLang="cs-CZ"/>
              <a:pPr/>
              <a:t>60</a:t>
            </a:fld>
            <a:endParaRPr lang="en-US" altLang="cs-CZ"/>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4213" y="260350"/>
            <a:ext cx="3743771" cy="576263"/>
          </a:xfrm>
        </p:spPr>
        <p:txBody>
          <a:bodyPr>
            <a:normAutofit/>
          </a:bodyPr>
          <a:lstStyle/>
          <a:p>
            <a:pPr algn="ctr" eaLnBrk="1" fontAlgn="auto" hangingPunct="1">
              <a:spcAft>
                <a:spcPts val="0"/>
              </a:spcAft>
              <a:buFont typeface="Times New Roman" panose="02020603050405020304" pitchFamily="18" charset="0"/>
              <a:buNone/>
              <a:defRPr/>
            </a:pPr>
            <a:r>
              <a:rPr lang="en-GB" sz="2400" b="1" u="sng" dirty="0" err="1">
                <a:solidFill>
                  <a:schemeClr val="bg1"/>
                </a:solidFill>
                <a:effectLst>
                  <a:outerShdw blurRad="38100" dist="38100" dir="2700000" algn="tl">
                    <a:srgbClr val="C0C0C0"/>
                  </a:outerShdw>
                </a:effectLst>
                <a:latin typeface="Arial Unicode MS" charset="0"/>
              </a:rPr>
              <a:t>Smlouva</a:t>
            </a:r>
            <a:r>
              <a:rPr lang="en-GB" sz="2400" b="1" u="sng" dirty="0">
                <a:solidFill>
                  <a:schemeClr val="bg1"/>
                </a:solidFill>
                <a:effectLst>
                  <a:outerShdw blurRad="38100" dist="38100" dir="2700000" algn="tl">
                    <a:srgbClr val="C0C0C0"/>
                  </a:outerShdw>
                </a:effectLst>
                <a:latin typeface="Arial Unicode MS" charset="0"/>
              </a:rPr>
              <a:t> o </a:t>
            </a:r>
            <a:r>
              <a:rPr lang="en-GB" sz="2400" b="1" u="sng" dirty="0" err="1">
                <a:solidFill>
                  <a:schemeClr val="bg1"/>
                </a:solidFill>
                <a:effectLst>
                  <a:outerShdw blurRad="38100" dist="38100" dir="2700000" algn="tl">
                    <a:srgbClr val="C0C0C0"/>
                  </a:outerShdw>
                </a:effectLst>
                <a:latin typeface="Arial Unicode MS" charset="0"/>
              </a:rPr>
              <a:t>přepravě</a:t>
            </a:r>
            <a:r>
              <a:rPr lang="en-GB" sz="2400" b="1" u="sng" dirty="0">
                <a:solidFill>
                  <a:schemeClr val="bg1"/>
                </a:solidFill>
                <a:effectLst>
                  <a:outerShdw blurRad="38100" dist="38100" dir="2700000" algn="tl">
                    <a:srgbClr val="C0C0C0"/>
                  </a:outerShdw>
                </a:effectLst>
                <a:latin typeface="Arial Unicode MS" charset="0"/>
              </a:rPr>
              <a:t> </a:t>
            </a:r>
            <a:r>
              <a:rPr lang="en-GB" sz="2400" b="1" u="sng" dirty="0" err="1" smtClean="0">
                <a:solidFill>
                  <a:schemeClr val="bg1"/>
                </a:solidFill>
                <a:effectLst>
                  <a:outerShdw blurRad="38100" dist="38100" dir="2700000" algn="tl">
                    <a:srgbClr val="C0C0C0"/>
                  </a:outerShdw>
                </a:effectLst>
                <a:latin typeface="Arial Unicode MS" charset="0"/>
              </a:rPr>
              <a:t>věci</a:t>
            </a:r>
            <a:endParaRPr lang="cs-CZ" sz="2400" u="sng"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28003" name="Zástupný symbol pro obsah 2"/>
          <p:cNvSpPr>
            <a:spLocks noGrp="1"/>
          </p:cNvSpPr>
          <p:nvPr>
            <p:ph idx="1"/>
          </p:nvPr>
        </p:nvSpPr>
        <p:spPr>
          <a:xfrm>
            <a:off x="684213" y="1268413"/>
            <a:ext cx="7464425" cy="4870450"/>
          </a:xfrm>
        </p:spPr>
        <p:txBody>
          <a:bodyPr/>
          <a:lstStyle/>
          <a:p>
            <a:endParaRPr lang="cs-CZ" altLang="cs-CZ" sz="1600" b="1" smtClean="0">
              <a:latin typeface="Arial Unicode MS" charset="0"/>
              <a:cs typeface="Arial Unicode MS" charset="0"/>
            </a:endParaRPr>
          </a:p>
          <a:p>
            <a:r>
              <a:rPr lang="cs-CZ" altLang="cs-CZ" sz="1600" b="1" smtClean="0">
                <a:latin typeface="Arial Unicode MS" charset="0"/>
                <a:cs typeface="Arial Unicode MS" charset="0"/>
              </a:rPr>
              <a:t>Ztráta nebo zničení zásilky</a:t>
            </a:r>
          </a:p>
          <a:p>
            <a:pPr lvl="1"/>
            <a:r>
              <a:rPr lang="cs-CZ" altLang="cs-CZ" sz="1600" smtClean="0">
                <a:latin typeface="Arial Unicode MS" charset="0"/>
                <a:cs typeface="Arial Unicode MS" charset="0"/>
              </a:rPr>
              <a:t>Dopravce nahradí cenu, kterou zásilka měla v době převzetí k přepravě.</a:t>
            </a:r>
          </a:p>
          <a:p>
            <a:pPr lvl="1">
              <a:buFont typeface="Verdana" pitchFamily="34" charset="0"/>
              <a:buNone/>
            </a:pPr>
            <a:endParaRPr lang="cs-CZ" altLang="cs-CZ" sz="1600" smtClean="0">
              <a:latin typeface="Arial Unicode MS" charset="0"/>
              <a:cs typeface="Arial Unicode MS" charset="0"/>
            </a:endParaRPr>
          </a:p>
          <a:p>
            <a:r>
              <a:rPr lang="cs-CZ" altLang="cs-CZ" sz="1600" b="1" smtClean="0">
                <a:latin typeface="Arial Unicode MS" charset="0"/>
                <a:cs typeface="Arial Unicode MS" charset="0"/>
              </a:rPr>
              <a:t>Poškození nebo znehodnocení zásilky</a:t>
            </a:r>
          </a:p>
          <a:p>
            <a:pPr lvl="1"/>
            <a:r>
              <a:rPr lang="cs-CZ" altLang="cs-CZ" sz="1600" smtClean="0">
                <a:latin typeface="Arial Unicode MS" charset="0"/>
                <a:cs typeface="Arial Unicode MS" charset="0"/>
              </a:rPr>
              <a:t>Dopravce  nahradí rozdíl mezi cenou, kterou zásilka měla v době jejího převzetí dopravcem a cenou, kterou by v této době měla zásilka poškozená nebo znehodnocená.</a:t>
            </a:r>
          </a:p>
          <a:p>
            <a:pPr lvl="1">
              <a:buFont typeface="Verdana" pitchFamily="34" charset="0"/>
              <a:buNone/>
            </a:pPr>
            <a:endParaRPr lang="cs-CZ" altLang="cs-CZ" sz="1600" smtClean="0">
              <a:latin typeface="Arial Unicode MS" charset="0"/>
              <a:cs typeface="Arial Unicode MS" charset="0"/>
            </a:endParaRPr>
          </a:p>
          <a:p>
            <a:r>
              <a:rPr lang="cs-CZ" altLang="cs-CZ" sz="1600" b="1" smtClean="0">
                <a:latin typeface="Arial Unicode MS" charset="0"/>
                <a:cs typeface="Arial Unicode MS" charset="0"/>
              </a:rPr>
              <a:t>Překročení dodací lhůty</a:t>
            </a:r>
          </a:p>
          <a:p>
            <a:pPr lvl="1"/>
            <a:r>
              <a:rPr lang="cs-CZ" altLang="cs-CZ" sz="1600" smtClean="0">
                <a:latin typeface="Arial Unicode MS" charset="0"/>
                <a:cs typeface="Arial Unicode MS" charset="0"/>
              </a:rPr>
              <a:t>Neomezená náhradová povinnost (platí obecné ustanovení o náhradě škody, § 2952 NOZ – hradí se skutečná škoda a ušlý zisk).</a:t>
            </a:r>
          </a:p>
          <a:p>
            <a:pPr lvl="1">
              <a:buFont typeface="Verdana" pitchFamily="34" charset="0"/>
              <a:buNone/>
            </a:pPr>
            <a:endParaRPr lang="cs-CZ" altLang="cs-CZ" sz="1600" smtClean="0">
              <a:latin typeface="Arial Unicode MS" charset="0"/>
              <a:cs typeface="Arial Unicode MS" charset="0"/>
            </a:endParaRPr>
          </a:p>
          <a:p>
            <a:pPr lvl="1">
              <a:buFont typeface="Verdana" pitchFamily="34" charset="0"/>
              <a:buNone/>
            </a:pPr>
            <a:r>
              <a:rPr lang="cs-CZ" altLang="cs-CZ" sz="1600" smtClean="0">
                <a:latin typeface="Arial Unicode MS" charset="0"/>
                <a:cs typeface="Arial Unicode MS" charset="0"/>
              </a:rPr>
              <a:t>Smluvní omezení náhradové povinnosti dopravce není výslovně zakázáno, ale je nutné dbát na ochranu slabší strany a ochranu u adhezních smluv.</a:t>
            </a:r>
          </a:p>
        </p:txBody>
      </p:sp>
      <p:sp>
        <p:nvSpPr>
          <p:cNvPr id="128004" name="Zástupný symbol pro číslo snímku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F3940208-57C6-4F55-A08F-CD719CC55EB4}" type="slidenum">
              <a:rPr lang="en-US" altLang="cs-CZ"/>
              <a:pPr/>
              <a:t>61</a:t>
            </a:fld>
            <a:endParaRPr lang="en-US" altLang="cs-CZ"/>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4213" y="260350"/>
            <a:ext cx="3743771" cy="504825"/>
          </a:xfrm>
        </p:spPr>
        <p:txBody>
          <a:bodyPr>
            <a:normAutofit/>
          </a:bodyPr>
          <a:lstStyle/>
          <a:p>
            <a:pPr algn="ctr" eaLnBrk="1" fontAlgn="auto" hangingPunct="1">
              <a:spcAft>
                <a:spcPts val="0"/>
              </a:spcAft>
              <a:buFont typeface="Times New Roman" panose="02020603050405020304" pitchFamily="18" charset="0"/>
              <a:buNone/>
              <a:defRPr/>
            </a:pPr>
            <a:r>
              <a:rPr lang="en-GB" sz="2400" b="1" u="sng" dirty="0" err="1">
                <a:solidFill>
                  <a:schemeClr val="bg1"/>
                </a:solidFill>
                <a:effectLst>
                  <a:outerShdw blurRad="38100" dist="38100" dir="2700000" algn="tl">
                    <a:srgbClr val="C0C0C0"/>
                  </a:outerShdw>
                </a:effectLst>
                <a:latin typeface="Arial Unicode MS" charset="0"/>
              </a:rPr>
              <a:t>Smlouva</a:t>
            </a:r>
            <a:r>
              <a:rPr lang="en-GB" sz="2400" b="1" u="sng" dirty="0">
                <a:solidFill>
                  <a:schemeClr val="bg1"/>
                </a:solidFill>
                <a:effectLst>
                  <a:outerShdw blurRad="38100" dist="38100" dir="2700000" algn="tl">
                    <a:srgbClr val="C0C0C0"/>
                  </a:outerShdw>
                </a:effectLst>
                <a:latin typeface="Arial Unicode MS" charset="0"/>
              </a:rPr>
              <a:t> o </a:t>
            </a:r>
            <a:r>
              <a:rPr lang="en-GB" sz="2400" b="1" u="sng" dirty="0" err="1">
                <a:solidFill>
                  <a:schemeClr val="bg1"/>
                </a:solidFill>
                <a:effectLst>
                  <a:outerShdw blurRad="38100" dist="38100" dir="2700000" algn="tl">
                    <a:srgbClr val="C0C0C0"/>
                  </a:outerShdw>
                </a:effectLst>
                <a:latin typeface="Arial Unicode MS" charset="0"/>
              </a:rPr>
              <a:t>přepravě</a:t>
            </a:r>
            <a:r>
              <a:rPr lang="en-GB" sz="2400" b="1" u="sng" dirty="0">
                <a:solidFill>
                  <a:schemeClr val="bg1"/>
                </a:solidFill>
                <a:effectLst>
                  <a:outerShdw blurRad="38100" dist="38100" dir="2700000" algn="tl">
                    <a:srgbClr val="C0C0C0"/>
                  </a:outerShdw>
                </a:effectLst>
                <a:latin typeface="Arial Unicode MS" charset="0"/>
              </a:rPr>
              <a:t> </a:t>
            </a:r>
            <a:r>
              <a:rPr lang="en-GB" sz="2400" b="1" u="sng" dirty="0" err="1" smtClean="0">
                <a:solidFill>
                  <a:schemeClr val="bg1"/>
                </a:solidFill>
                <a:effectLst>
                  <a:outerShdw blurRad="38100" dist="38100" dir="2700000" algn="tl">
                    <a:srgbClr val="C0C0C0"/>
                  </a:outerShdw>
                </a:effectLst>
                <a:latin typeface="Arial Unicode MS" charset="0"/>
              </a:rPr>
              <a:t>věci</a:t>
            </a:r>
            <a:endParaRPr lang="cs-CZ" sz="2400" u="sng"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29027" name="Zástupný symbol pro obsah 2"/>
          <p:cNvSpPr>
            <a:spLocks noGrp="1"/>
          </p:cNvSpPr>
          <p:nvPr>
            <p:ph idx="1"/>
          </p:nvPr>
        </p:nvSpPr>
        <p:spPr>
          <a:xfrm>
            <a:off x="684213" y="1268413"/>
            <a:ext cx="7464425" cy="4870450"/>
          </a:xfrm>
        </p:spPr>
        <p:txBody>
          <a:bodyPr/>
          <a:lstStyle/>
          <a:p>
            <a:endParaRPr lang="cs-CZ" altLang="cs-CZ" sz="1800" smtClean="0">
              <a:latin typeface="Arial Unicode MS" charset="0"/>
              <a:cs typeface="Arial Unicode MS" charset="0"/>
            </a:endParaRPr>
          </a:p>
          <a:p>
            <a:r>
              <a:rPr lang="cs-CZ" altLang="cs-CZ" sz="1800" smtClean="0">
                <a:latin typeface="Arial Unicode MS" charset="0"/>
                <a:cs typeface="Arial Unicode MS" charset="0"/>
              </a:rPr>
              <a:t>Obecná odpovědnost dopravce za škodu způsobenou porušením právní povinnosti = § 2952 NOZ (objektivní odp.)</a:t>
            </a:r>
          </a:p>
          <a:p>
            <a:r>
              <a:rPr lang="cs-CZ" altLang="cs-CZ" sz="1800" smtClean="0">
                <a:latin typeface="Arial Unicode MS" charset="0"/>
                <a:cs typeface="Arial Unicode MS" charset="0"/>
              </a:rPr>
              <a:t>Škoda způsobená vlastním jednáním, nedostatkem součinnosti, nesplnění zákonných prevenčních povinnosti (např. poškození věci jiné než přepravované, škody na zdraví, poškození nemovité věci např. rampy, vznik následné finanční škody z důvodu špatně vyčištěné cisterny).</a:t>
            </a:r>
          </a:p>
          <a:p>
            <a:r>
              <a:rPr lang="cs-CZ" altLang="cs-CZ" sz="1800" smtClean="0">
                <a:latin typeface="Arial Unicode MS" charset="0"/>
                <a:cs typeface="Arial Unicode MS" charset="0"/>
              </a:rPr>
              <a:t>Dle § 5 OZ musí dopravce vždy postupovat s odbornou péčí.</a:t>
            </a:r>
          </a:p>
          <a:p>
            <a:r>
              <a:rPr lang="cs-CZ" altLang="cs-CZ" sz="1800" smtClean="0">
                <a:latin typeface="Arial Unicode MS" charset="0"/>
                <a:cs typeface="Arial Unicode MS" charset="0"/>
              </a:rPr>
              <a:t>Uzavřením přepravní smlouvy vzniká povinnost přepravu vykonat, z hlediska práva odpovídá dopravce za všechny škody z důvodu nepřistavení vozidla k nakládce (pozor u konkludentního uzavření smlouvy nepřistavení vozidla znamená neuzavření smlouvy, a tedy není dána žádná náhradová povinnost).</a:t>
            </a:r>
          </a:p>
          <a:p>
            <a:r>
              <a:rPr lang="cs-CZ" altLang="cs-CZ" sz="1800" smtClean="0">
                <a:latin typeface="Arial Unicode MS" charset="0"/>
                <a:cs typeface="Arial Unicode MS" charset="0"/>
              </a:rPr>
              <a:t>Porušení smluvních ujednání obsažených v přepravní smlouvě znamená porušení právní povinnosti.</a:t>
            </a:r>
          </a:p>
          <a:p>
            <a:endParaRPr lang="cs-CZ" altLang="cs-CZ" sz="1800" smtClean="0">
              <a:latin typeface="Arial Unicode MS" charset="0"/>
              <a:cs typeface="Arial Unicode MS" charset="0"/>
            </a:endParaRPr>
          </a:p>
        </p:txBody>
      </p:sp>
      <p:sp>
        <p:nvSpPr>
          <p:cNvPr id="129028" name="Zástupný symbol pro číslo snímku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C15F1864-A25B-4A29-A97F-9D3597847817}" type="slidenum">
              <a:rPr lang="en-US" altLang="cs-CZ"/>
              <a:pPr/>
              <a:t>62</a:t>
            </a:fld>
            <a:endParaRPr lang="en-US" altLang="cs-CZ"/>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900113" y="116632"/>
            <a:ext cx="3887911" cy="649288"/>
          </a:xfrm>
        </p:spPr>
        <p:txBody>
          <a:bodyPr>
            <a:noAutofit/>
          </a:bodyPr>
          <a:lstStyle/>
          <a:p>
            <a:pPr algn="ctr" eaLnBrk="1" fontAlgn="auto" hangingPunct="1">
              <a:spcAft>
                <a:spcPts val="0"/>
              </a:spcAft>
              <a:buFont typeface="Times New Roman" panose="02020603050405020304" pitchFamily="18" charset="0"/>
              <a:buNone/>
              <a:defRPr/>
            </a:pPr>
            <a:r>
              <a:rPr lang="en-GB" sz="2400" b="1" u="sng" dirty="0" err="1">
                <a:solidFill>
                  <a:schemeClr val="bg1"/>
                </a:solidFill>
                <a:effectLst>
                  <a:outerShdw blurRad="38100" dist="38100" dir="2700000" algn="tl">
                    <a:srgbClr val="C0C0C0"/>
                  </a:outerShdw>
                </a:effectLst>
                <a:latin typeface="Arial Unicode MS" charset="0"/>
              </a:rPr>
              <a:t>Smlouva</a:t>
            </a:r>
            <a:r>
              <a:rPr lang="en-GB" sz="2400" b="1" u="sng" dirty="0">
                <a:solidFill>
                  <a:schemeClr val="bg1"/>
                </a:solidFill>
                <a:effectLst>
                  <a:outerShdw blurRad="38100" dist="38100" dir="2700000" algn="tl">
                    <a:srgbClr val="C0C0C0"/>
                  </a:outerShdw>
                </a:effectLst>
                <a:latin typeface="Arial Unicode MS" charset="0"/>
              </a:rPr>
              <a:t> o </a:t>
            </a:r>
            <a:r>
              <a:rPr lang="en-GB" sz="2400" b="1" u="sng" dirty="0" err="1">
                <a:solidFill>
                  <a:schemeClr val="bg1"/>
                </a:solidFill>
                <a:effectLst>
                  <a:outerShdw blurRad="38100" dist="38100" dir="2700000" algn="tl">
                    <a:srgbClr val="C0C0C0"/>
                  </a:outerShdw>
                </a:effectLst>
                <a:latin typeface="Arial Unicode MS" charset="0"/>
              </a:rPr>
              <a:t>přepravě</a:t>
            </a:r>
            <a:r>
              <a:rPr lang="en-GB" sz="2400" b="1" u="sng" dirty="0">
                <a:solidFill>
                  <a:schemeClr val="bg1"/>
                </a:solidFill>
                <a:effectLst>
                  <a:outerShdw blurRad="38100" dist="38100" dir="2700000" algn="tl">
                    <a:srgbClr val="C0C0C0"/>
                  </a:outerShdw>
                </a:effectLst>
                <a:latin typeface="Arial Unicode MS" charset="0"/>
              </a:rPr>
              <a:t> </a:t>
            </a:r>
            <a:r>
              <a:rPr lang="en-GB" sz="2400" b="1" u="sng" dirty="0" err="1" smtClean="0">
                <a:solidFill>
                  <a:schemeClr val="bg1"/>
                </a:solidFill>
                <a:effectLst>
                  <a:outerShdw blurRad="38100" dist="38100" dir="2700000" algn="tl">
                    <a:srgbClr val="C0C0C0"/>
                  </a:outerShdw>
                </a:effectLst>
                <a:latin typeface="Arial Unicode MS" charset="0"/>
              </a:rPr>
              <a:t>věci</a:t>
            </a:r>
            <a:endParaRPr lang="cs-CZ" sz="2400" u="sng"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6867" name="Zástupný symbol pro obsah 2"/>
          <p:cNvSpPr>
            <a:spLocks noGrp="1"/>
          </p:cNvSpPr>
          <p:nvPr>
            <p:ph idx="1"/>
          </p:nvPr>
        </p:nvSpPr>
        <p:spPr>
          <a:xfrm>
            <a:off x="930275" y="1268413"/>
            <a:ext cx="7169150" cy="4800600"/>
          </a:xfrm>
        </p:spPr>
        <p:txBody>
          <a:bodyPr/>
          <a:lstStyle/>
          <a:p>
            <a:pPr>
              <a:buFont typeface="Times New Roman" panose="02020603050405020304" pitchFamily="18" charset="0"/>
              <a:buNone/>
              <a:defRPr/>
            </a:pPr>
            <a:endParaRPr lang="cs-CZ" altLang="cs-CZ" sz="1600" dirty="0" smtClean="0">
              <a:latin typeface="Times New Roman" panose="02020603050405020304" pitchFamily="18" charset="0"/>
              <a:cs typeface="Times New Roman" panose="02020603050405020304" pitchFamily="18" charset="0"/>
            </a:endParaRPr>
          </a:p>
          <a:p>
            <a:pPr algn="just" eaLnBrk="1" hangingPunct="1">
              <a:lnSpc>
                <a:spcPct val="95000"/>
              </a:lnSpc>
              <a:buClrTx/>
              <a:buFontTx/>
              <a:buNone/>
              <a:defRPr/>
            </a:pPr>
            <a:r>
              <a:rPr lang="cs-CZ" altLang="cs-CZ" sz="1600" dirty="0" smtClean="0">
                <a:latin typeface="Arial Unicode MS" panose="020B0604020202020204" pitchFamily="34" charset="-128"/>
              </a:rPr>
              <a:t>	OZ v § 2569 zavádí možnost dopravce zprostit se možnosti povinnosti hradit škodu vzniklou při přepravě, pokud není učiněna reklamace ve lhůtě 6 měsíců od doby, kdy byla zásilka doručena nebo kdy měla být doručena, vznesením námitky, že u něho nebyl nárok včas uplatněno.</a:t>
            </a:r>
          </a:p>
          <a:p>
            <a:pPr algn="just" eaLnBrk="1" hangingPunct="1">
              <a:lnSpc>
                <a:spcPct val="95000"/>
              </a:lnSpc>
              <a:buClrTx/>
              <a:buFontTx/>
              <a:buNone/>
              <a:defRPr/>
            </a:pPr>
            <a:endParaRPr lang="cs-CZ" altLang="cs-CZ" sz="1600" dirty="0" smtClean="0">
              <a:latin typeface="Arial Unicode MS" panose="020B0604020202020204" pitchFamily="34" charset="-128"/>
            </a:endParaRPr>
          </a:p>
          <a:p>
            <a:pPr algn="just" eaLnBrk="1" hangingPunct="1">
              <a:lnSpc>
                <a:spcPct val="95000"/>
              </a:lnSpc>
              <a:buClrTx/>
              <a:buFontTx/>
              <a:buNone/>
              <a:defRPr/>
            </a:pPr>
            <a:r>
              <a:rPr lang="cs-CZ" altLang="cs-CZ" sz="1600" dirty="0" smtClean="0">
                <a:latin typeface="Arial Unicode MS" panose="020B0604020202020204" pitchFamily="34" charset="-128"/>
              </a:rPr>
              <a:t>	Nejedná se tedy o prekluzivní lhůtu, a je tedy dána volba dopravci, zda tuto námitku vznese či nikoliv. Je sporné, zda lze tuto reklamaci považovat za úkon uplatnění práva ve smyslu §628 NOZ, a tedy se posouvá i počátek promlčení. Z důvodové zprávy, však vyplývá, že za úkon uplatnění práva ve smyslu § 628 NOZ lze chápat pouze prekluzi, nikoliv promlčení.</a:t>
            </a:r>
          </a:p>
          <a:p>
            <a:pPr algn="just" eaLnBrk="1" hangingPunct="1">
              <a:lnSpc>
                <a:spcPct val="95000"/>
              </a:lnSpc>
              <a:buClrTx/>
              <a:buFontTx/>
              <a:buNone/>
              <a:defRPr/>
            </a:pPr>
            <a:endParaRPr lang="cs-CZ" altLang="cs-CZ" sz="1600" dirty="0" smtClean="0">
              <a:latin typeface="Arial Unicode MS" panose="020B0604020202020204" pitchFamily="34" charset="-128"/>
            </a:endParaRPr>
          </a:p>
          <a:p>
            <a:pPr algn="just" eaLnBrk="1" hangingPunct="1">
              <a:lnSpc>
                <a:spcPct val="95000"/>
              </a:lnSpc>
              <a:buClrTx/>
              <a:buFontTx/>
              <a:buNone/>
              <a:defRPr/>
            </a:pPr>
            <a:r>
              <a:rPr lang="cs-CZ" altLang="cs-CZ" sz="1600" dirty="0" smtClean="0">
                <a:latin typeface="Arial Unicode MS" panose="020B0604020202020204" pitchFamily="34" charset="-128"/>
              </a:rPr>
              <a:t>	Tato povinnost může být dána i pro mezinárodní silniční nákladní přepravy, ale dovolat se jí u soudu v zahraniční bude velmi komplikované.</a:t>
            </a:r>
          </a:p>
          <a:p>
            <a:pPr algn="just" eaLnBrk="1" hangingPunct="1">
              <a:lnSpc>
                <a:spcPct val="81000"/>
              </a:lnSpc>
              <a:spcBef>
                <a:spcPct val="0"/>
              </a:spcBef>
              <a:buClrTx/>
              <a:buFontTx/>
              <a:buNone/>
              <a:defRPr/>
            </a:pPr>
            <a:endParaRPr lang="cs-CZ" altLang="cs-CZ" sz="1600" dirty="0" smtClean="0">
              <a:latin typeface="Arial Unicode MS" panose="020B0604020202020204" pitchFamily="34" charset="-128"/>
            </a:endParaRPr>
          </a:p>
          <a:p>
            <a:pPr algn="just" eaLnBrk="1" hangingPunct="1">
              <a:lnSpc>
                <a:spcPct val="81000"/>
              </a:lnSpc>
              <a:spcBef>
                <a:spcPct val="0"/>
              </a:spcBef>
              <a:buClrTx/>
              <a:buFontTx/>
              <a:buNone/>
              <a:defRPr/>
            </a:pPr>
            <a:r>
              <a:rPr lang="cs-CZ" altLang="cs-CZ" sz="1600" dirty="0">
                <a:latin typeface="Arial Unicode MS" panose="020B0604020202020204" pitchFamily="34" charset="-128"/>
              </a:rPr>
              <a:t>	</a:t>
            </a:r>
            <a:r>
              <a:rPr lang="cs-CZ" altLang="cs-CZ" sz="1600" dirty="0" smtClean="0">
                <a:latin typeface="Arial Unicode MS" panose="020B0604020202020204" pitchFamily="34" charset="-128"/>
              </a:rPr>
              <a:t>Promlčecí lhůta u nároku na náhradu škody je nyní 3 roky.</a:t>
            </a:r>
          </a:p>
          <a:p>
            <a:pPr marL="82550" indent="0">
              <a:buFont typeface="Wingdings 2" panose="05020102010507070707" pitchFamily="18" charset="2"/>
              <a:buNone/>
              <a:defRPr/>
            </a:pPr>
            <a:endParaRPr lang="cs-CZ" altLang="cs-CZ" sz="1600" dirty="0" smtClean="0">
              <a:latin typeface="Times New Roman" panose="02020603050405020304" pitchFamily="18" charset="0"/>
              <a:cs typeface="Times New Roman" panose="02020603050405020304" pitchFamily="18" charset="0"/>
            </a:endParaRPr>
          </a:p>
        </p:txBody>
      </p:sp>
      <p:sp>
        <p:nvSpPr>
          <p:cNvPr id="130052" name="Zástupný symbol pro číslo snímku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4ADDB01D-3B2C-43B4-AAED-C2513CBD6B90}" type="slidenum">
              <a:rPr lang="en-US" altLang="cs-CZ"/>
              <a:pPr/>
              <a:t>63</a:t>
            </a:fld>
            <a:endParaRPr lang="en-US" altLang="cs-CZ"/>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ext Box 1"/>
          <p:cNvSpPr txBox="1">
            <a:spLocks noChangeArrowheads="1"/>
          </p:cNvSpPr>
          <p:nvPr/>
        </p:nvSpPr>
        <p:spPr bwMode="auto">
          <a:xfrm>
            <a:off x="395536" y="214988"/>
            <a:ext cx="4392488"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Srovnání</a:t>
            </a:r>
            <a:r>
              <a:rPr lang="en-GB" sz="2400" b="1" u="sng" dirty="0">
                <a:effectLst>
                  <a:outerShdw blurRad="38100" dist="38100" dir="2700000" algn="tl">
                    <a:srgbClr val="C0C0C0"/>
                  </a:outerShdw>
                </a:effectLst>
                <a:latin typeface="Arial Unicode MS" charset="0"/>
              </a:rPr>
              <a:t> z </a:t>
            </a:r>
            <a:r>
              <a:rPr lang="en-GB" sz="2400" b="1" u="sng" dirty="0" err="1">
                <a:effectLst>
                  <a:outerShdw blurRad="38100" dist="38100" dir="2700000" algn="tl">
                    <a:srgbClr val="C0C0C0"/>
                  </a:outerShdw>
                </a:effectLst>
                <a:latin typeface="Arial Unicode MS" charset="0"/>
              </a:rPr>
              <a:t>pohledu</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právního</a:t>
            </a:r>
            <a:endParaRPr lang="en-GB" sz="2400" b="1" u="sng" dirty="0">
              <a:effectLst>
                <a:outerShdw blurRad="38100" dist="38100" dir="2700000" algn="tl">
                  <a:srgbClr val="C0C0C0"/>
                </a:outerShdw>
              </a:effectLst>
              <a:latin typeface="Arial Unicode MS" charset="0"/>
            </a:endParaRPr>
          </a:p>
        </p:txBody>
      </p:sp>
      <p:sp>
        <p:nvSpPr>
          <p:cNvPr id="131075" name="Text Box 2"/>
          <p:cNvSpPr txBox="1">
            <a:spLocks noChangeArrowheads="1"/>
          </p:cNvSpPr>
          <p:nvPr/>
        </p:nvSpPr>
        <p:spPr bwMode="auto">
          <a:xfrm>
            <a:off x="900113" y="1196975"/>
            <a:ext cx="7561262"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marL="696913" indent="-236538">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lvl="1" eaLnBrk="1" hangingPunct="1">
              <a:lnSpc>
                <a:spcPct val="102000"/>
              </a:lnSpc>
              <a:spcBef>
                <a:spcPts val="450"/>
              </a:spcBef>
              <a:buClrTx/>
              <a:buFontTx/>
              <a:buNone/>
            </a:pPr>
            <a:r>
              <a:rPr lang="cs-CZ" altLang="cs-CZ" sz="2400">
                <a:latin typeface="Arial Unicode MS" charset="0"/>
              </a:rPr>
              <a:t>	Pokud dopravce neprovede přepravu řádně a včas, vzniká tím odesílateli nárok na náhradu škody.</a:t>
            </a:r>
          </a:p>
          <a:p>
            <a:pPr lvl="1" eaLnBrk="1" hangingPunct="1">
              <a:lnSpc>
                <a:spcPct val="102000"/>
              </a:lnSpc>
              <a:spcBef>
                <a:spcPts val="450"/>
              </a:spcBef>
              <a:buClrTx/>
              <a:buFontTx/>
              <a:buNone/>
            </a:pPr>
            <a:r>
              <a:rPr lang="cs-CZ" altLang="cs-CZ" sz="2400">
                <a:latin typeface="Arial Unicode MS" charset="0"/>
              </a:rPr>
              <a:t>	Dopravce nezkoumá správnost pokynů odesílatele, ale na zjevně nesprávné pokyny ho musí upozornit (obecná povinnost předcházet vzniku škody).</a:t>
            </a:r>
          </a:p>
          <a:p>
            <a:pPr lvl="1" eaLnBrk="1" hangingPunct="1">
              <a:lnSpc>
                <a:spcPct val="102000"/>
              </a:lnSpc>
              <a:spcBef>
                <a:spcPts val="450"/>
              </a:spcBef>
              <a:buClrTx/>
              <a:buFontTx/>
              <a:buNone/>
            </a:pPr>
            <a:r>
              <a:rPr lang="cs-CZ" altLang="cs-CZ" sz="2400">
                <a:latin typeface="Arial Unicode MS" charset="0"/>
              </a:rPr>
              <a:t>	Dopravce má objektivní odpovědnost za škody na zásilce, ale u mezinárodní silniční nákladní přepravy je omezena výše a rozsah náhradové povinnosti dopravce.</a:t>
            </a:r>
          </a:p>
          <a:p>
            <a:pPr eaLnBrk="1" hangingPunct="1">
              <a:lnSpc>
                <a:spcPct val="102000"/>
              </a:lnSpc>
              <a:spcBef>
                <a:spcPts val="450"/>
              </a:spcBef>
              <a:buClrTx/>
              <a:buFontTx/>
              <a:buNone/>
            </a:pPr>
            <a:endParaRPr lang="cs-CZ" altLang="cs-CZ">
              <a:latin typeface="Arial Unicode MS" charset="0"/>
            </a:endParaRPr>
          </a:p>
        </p:txBody>
      </p:sp>
      <p:sp>
        <p:nvSpPr>
          <p:cNvPr id="13107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52E32CF5-D1F0-470E-AC01-2EA0E7A51D6D}" type="slidenum">
              <a:rPr lang="en-US" altLang="cs-CZ" sz="1400" b="1">
                <a:solidFill>
                  <a:srgbClr val="FFFFFF"/>
                </a:solidFill>
              </a:rPr>
              <a:pPr algn="ctr" eaLnBrk="1" hangingPunct="1">
                <a:spcBef>
                  <a:spcPct val="0"/>
                </a:spcBef>
                <a:buClrTx/>
                <a:buFontTx/>
                <a:buNone/>
              </a:pPr>
              <a:t>64</a:t>
            </a:fld>
            <a:endParaRPr lang="en-US" altLang="cs-CZ" sz="1400" b="1">
              <a:solidFill>
                <a:srgbClr val="FFFFFF"/>
              </a:solidFill>
            </a:endParaRPr>
          </a:p>
        </p:txBody>
      </p:sp>
      <p:sp>
        <p:nvSpPr>
          <p:cNvPr id="131077"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3CDD04F0-DFAA-4A64-91B2-F735E9ADD01E}" type="slidenum">
              <a:rPr lang="en-US" altLang="cs-CZ"/>
              <a:pPr/>
              <a:t>64</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ext Box 1"/>
          <p:cNvSpPr txBox="1">
            <a:spLocks noChangeArrowheads="1"/>
          </p:cNvSpPr>
          <p:nvPr/>
        </p:nvSpPr>
        <p:spPr bwMode="auto">
          <a:xfrm>
            <a:off x="395536" y="260350"/>
            <a:ext cx="4896544"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Judikatura</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Nejvyššího</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soudu</a:t>
            </a:r>
            <a:r>
              <a:rPr lang="en-GB" sz="2400" b="1" u="sng" dirty="0">
                <a:effectLst>
                  <a:outerShdw blurRad="38100" dist="38100" dir="2700000" algn="tl">
                    <a:srgbClr val="C0C0C0"/>
                  </a:outerShdw>
                </a:effectLst>
                <a:latin typeface="Arial Unicode MS" charset="0"/>
              </a:rPr>
              <a:t> ČR</a:t>
            </a:r>
          </a:p>
        </p:txBody>
      </p:sp>
      <p:sp>
        <p:nvSpPr>
          <p:cNvPr id="146435" name="Text Box 2"/>
          <p:cNvSpPr txBox="1">
            <a:spLocks noChangeArrowheads="1"/>
          </p:cNvSpPr>
          <p:nvPr/>
        </p:nvSpPr>
        <p:spPr bwMode="auto">
          <a:xfrm>
            <a:off x="1116013" y="1341438"/>
            <a:ext cx="7013575"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pitchFamily="18" charset="0"/>
                <a:ea typeface="Microsoft YaHei" panose="020B0503020204020204" pitchFamily="34" charset="-122"/>
              </a:defRPr>
            </a:lvl1pPr>
            <a:lvl2pPr>
              <a:spcBef>
                <a:spcPts val="525"/>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pitchFamily="18" charset="0"/>
                <a:ea typeface="Microsoft YaHei" panose="020B0503020204020204" pitchFamily="34" charset="-122"/>
              </a:defRPr>
            </a:lvl2pPr>
            <a:lvl3pPr>
              <a:spcBef>
                <a:spcPts val="450"/>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pitchFamily="18" charset="0"/>
                <a:ea typeface="Microsoft YaHei" panose="020B0503020204020204" pitchFamily="34" charset="-122"/>
              </a:defRPr>
            </a:lvl3pPr>
            <a:lvl4pPr>
              <a:spcBef>
                <a:spcPts val="450"/>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pitchFamily="18" charset="0"/>
                <a:ea typeface="Microsoft YaHei" panose="020B0503020204020204" pitchFamily="34" charset="-122"/>
              </a:defRPr>
            </a:lvl4pPr>
            <a:lvl5pPr>
              <a:spcBef>
                <a:spcPts val="400"/>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pitchFamily="18" charset="0"/>
                <a:ea typeface="Microsoft YaHei" panose="020B0503020204020204" pitchFamily="34" charset="-122"/>
              </a:defRPr>
            </a:lvl5pPr>
            <a:lvl6pPr marL="2514600" indent="-228600" defTabSz="449263" eaLnBrk="0" fontAlgn="base" hangingPunct="0">
              <a:spcBef>
                <a:spcPts val="400"/>
              </a:spcBef>
              <a:spcAft>
                <a:spcPct val="0"/>
              </a:spcAft>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pitchFamily="18" charset="0"/>
                <a:ea typeface="Microsoft YaHei" panose="020B0503020204020204" pitchFamily="34" charset="-122"/>
              </a:defRPr>
            </a:lvl6pPr>
            <a:lvl7pPr marL="2971800" indent="-228600" defTabSz="449263" eaLnBrk="0" fontAlgn="base" hangingPunct="0">
              <a:spcBef>
                <a:spcPts val="400"/>
              </a:spcBef>
              <a:spcAft>
                <a:spcPct val="0"/>
              </a:spcAft>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pitchFamily="18" charset="0"/>
                <a:ea typeface="Microsoft YaHei" panose="020B0503020204020204" pitchFamily="34" charset="-122"/>
              </a:defRPr>
            </a:lvl7pPr>
            <a:lvl8pPr marL="3429000" indent="-228600" defTabSz="449263" eaLnBrk="0" fontAlgn="base" hangingPunct="0">
              <a:spcBef>
                <a:spcPts val="400"/>
              </a:spcBef>
              <a:spcAft>
                <a:spcPct val="0"/>
              </a:spcAft>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pitchFamily="18" charset="0"/>
                <a:ea typeface="Microsoft YaHei" panose="020B0503020204020204" pitchFamily="34" charset="-122"/>
              </a:defRPr>
            </a:lvl8pPr>
            <a:lvl9pPr marL="3886200" indent="-228600" defTabSz="449263" eaLnBrk="0" fontAlgn="base" hangingPunct="0">
              <a:spcBef>
                <a:spcPts val="400"/>
              </a:spcBef>
              <a:spcAft>
                <a:spcPct val="0"/>
              </a:spcAft>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pitchFamily="18" charset="0"/>
                <a:ea typeface="Microsoft YaHei" panose="020B0503020204020204" pitchFamily="34" charset="-122"/>
              </a:defRPr>
            </a:lvl9pPr>
          </a:lstStyle>
          <a:p>
            <a:pPr eaLnBrk="1" hangingPunct="1">
              <a:lnSpc>
                <a:spcPct val="95000"/>
              </a:lnSpc>
              <a:spcBef>
                <a:spcPts val="500"/>
              </a:spcBef>
              <a:buClrTx/>
              <a:buFontTx/>
              <a:buNone/>
              <a:defRPr/>
            </a:pPr>
            <a:endParaRPr lang="cs-CZ" altLang="cs-CZ" sz="2000" dirty="0" smtClean="0">
              <a:latin typeface="Times New Roman" panose="02020603050405020304" pitchFamily="18" charset="0"/>
            </a:endParaRPr>
          </a:p>
          <a:p>
            <a:pPr marL="0" indent="0" eaLnBrk="1" hangingPunct="1">
              <a:lnSpc>
                <a:spcPct val="95000"/>
              </a:lnSpc>
              <a:spcBef>
                <a:spcPts val="500"/>
              </a:spcBef>
              <a:buClrTx/>
              <a:buFontTx/>
              <a:buNone/>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pPr>
            <a:r>
              <a:rPr lang="cs-CZ" altLang="cs-CZ" dirty="0" smtClean="0">
                <a:latin typeface="Arial Unicode MS" panose="020B0604020202020204" pitchFamily="34" charset="-128"/>
              </a:rPr>
              <a:t>Pokud je vznik nároku na přepravné vázán na dodání dokladů, pak musí dopravce tyto doklady dodat nebo prokázat, že je nemožné sjednané doklady dodat.</a:t>
            </a:r>
          </a:p>
          <a:p>
            <a:pPr marL="0" indent="0" eaLnBrk="1" hangingPunct="1">
              <a:lnSpc>
                <a:spcPct val="95000"/>
              </a:lnSpc>
              <a:spcBef>
                <a:spcPts val="500"/>
              </a:spcBef>
              <a:buClrTx/>
              <a:buFontTx/>
              <a:buNone/>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pPr>
            <a:endParaRPr lang="cs-CZ" altLang="cs-CZ" dirty="0" smtClean="0">
              <a:latin typeface="Arial Unicode MS" panose="020B0604020202020204" pitchFamily="34" charset="-128"/>
            </a:endParaRPr>
          </a:p>
          <a:p>
            <a:pPr eaLnBrk="1" hangingPunct="1">
              <a:lnSpc>
                <a:spcPct val="95000"/>
              </a:lnSpc>
              <a:spcBef>
                <a:spcPts val="500"/>
              </a:spcBef>
              <a:buClrTx/>
              <a:buFontTx/>
              <a:buNone/>
              <a:defRPr/>
            </a:pPr>
            <a:r>
              <a:rPr lang="cs-CZ" altLang="cs-CZ" dirty="0" smtClean="0">
                <a:latin typeface="Arial Unicode MS" panose="020B0604020202020204" pitchFamily="34" charset="-128"/>
              </a:rPr>
              <a:t>sp.zn. 32 Odo 1494/2006</a:t>
            </a:r>
          </a:p>
          <a:p>
            <a:pPr eaLnBrk="1" hangingPunct="1">
              <a:lnSpc>
                <a:spcPct val="95000"/>
              </a:lnSpc>
              <a:spcBef>
                <a:spcPts val="500"/>
              </a:spcBef>
              <a:buClrTx/>
              <a:buFontTx/>
              <a:buNone/>
              <a:defRPr/>
            </a:pPr>
            <a:endParaRPr lang="cs-CZ" altLang="cs-CZ" dirty="0" smtClean="0">
              <a:latin typeface="Arial Unicode MS" panose="020B0604020202020204" pitchFamily="34" charset="-128"/>
            </a:endParaRPr>
          </a:p>
        </p:txBody>
      </p:sp>
      <p:sp>
        <p:nvSpPr>
          <p:cNvPr id="13312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4C7CAF9F-6719-4BD9-900E-BB8C146A4A01}" type="slidenum">
              <a:rPr lang="en-US" altLang="cs-CZ" sz="1400" b="1">
                <a:solidFill>
                  <a:srgbClr val="FFFFFF"/>
                </a:solidFill>
              </a:rPr>
              <a:pPr algn="ctr" eaLnBrk="1" hangingPunct="1">
                <a:spcBef>
                  <a:spcPct val="0"/>
                </a:spcBef>
                <a:buClrTx/>
                <a:buFontTx/>
                <a:buNone/>
              </a:pPr>
              <a:t>65</a:t>
            </a:fld>
            <a:endParaRPr lang="en-US" altLang="cs-CZ" sz="1400" b="1">
              <a:solidFill>
                <a:srgbClr val="FFFFFF"/>
              </a:solidFill>
            </a:endParaRPr>
          </a:p>
        </p:txBody>
      </p:sp>
      <p:sp>
        <p:nvSpPr>
          <p:cNvPr id="133125"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AC0FD8BF-D1C2-4608-B47E-81C4325F59F3}" type="slidenum">
              <a:rPr lang="en-US" altLang="cs-CZ"/>
              <a:pPr/>
              <a:t>65</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ext Box 1"/>
          <p:cNvSpPr txBox="1">
            <a:spLocks noChangeArrowheads="1"/>
          </p:cNvSpPr>
          <p:nvPr/>
        </p:nvSpPr>
        <p:spPr bwMode="auto">
          <a:xfrm>
            <a:off x="755576" y="260350"/>
            <a:ext cx="3471069"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dirty="0">
                <a:effectLst>
                  <a:outerShdw blurRad="38100" dist="38100" dir="2700000" algn="tl">
                    <a:srgbClr val="C0C0C0"/>
                  </a:outerShdw>
                </a:effectLst>
                <a:latin typeface="Arial Unicode MS" charset="0"/>
              </a:rPr>
              <a:t>Vymáhání pohledávek</a:t>
            </a:r>
            <a:endParaRPr lang="en-GB" sz="2400" b="1" u="sng" dirty="0">
              <a:effectLst>
                <a:outerShdw blurRad="38100" dist="38100" dir="2700000" algn="tl">
                  <a:srgbClr val="C0C0C0"/>
                </a:outerShdw>
              </a:effectLst>
              <a:latin typeface="Arial Unicode MS" charset="0"/>
            </a:endParaRPr>
          </a:p>
        </p:txBody>
      </p:sp>
      <p:sp>
        <p:nvSpPr>
          <p:cNvPr id="146435" name="Text Box 2"/>
          <p:cNvSpPr txBox="1">
            <a:spLocks noChangeArrowheads="1"/>
          </p:cNvSpPr>
          <p:nvPr/>
        </p:nvSpPr>
        <p:spPr bwMode="auto">
          <a:xfrm>
            <a:off x="755650" y="1341438"/>
            <a:ext cx="7373938"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pitchFamily="18" charset="0"/>
                <a:ea typeface="Microsoft YaHei" panose="020B0503020204020204" pitchFamily="34" charset="-122"/>
              </a:defRPr>
            </a:lvl1pPr>
            <a:lvl2pPr>
              <a:spcBef>
                <a:spcPts val="525"/>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pitchFamily="18" charset="0"/>
                <a:ea typeface="Microsoft YaHei" panose="020B0503020204020204" pitchFamily="34" charset="-122"/>
              </a:defRPr>
            </a:lvl2pPr>
            <a:lvl3pPr>
              <a:spcBef>
                <a:spcPts val="450"/>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pitchFamily="18" charset="0"/>
                <a:ea typeface="Microsoft YaHei" panose="020B0503020204020204" pitchFamily="34" charset="-122"/>
              </a:defRPr>
            </a:lvl3pPr>
            <a:lvl4pPr>
              <a:spcBef>
                <a:spcPts val="450"/>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pitchFamily="18" charset="0"/>
                <a:ea typeface="Microsoft YaHei" panose="020B0503020204020204" pitchFamily="34" charset="-122"/>
              </a:defRPr>
            </a:lvl4pPr>
            <a:lvl5pPr>
              <a:spcBef>
                <a:spcPts val="400"/>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pitchFamily="18" charset="0"/>
                <a:ea typeface="Microsoft YaHei" panose="020B0503020204020204" pitchFamily="34" charset="-122"/>
              </a:defRPr>
            </a:lvl5pPr>
            <a:lvl6pPr marL="2514600" indent="-228600" defTabSz="449263" eaLnBrk="0" fontAlgn="base" hangingPunct="0">
              <a:spcBef>
                <a:spcPts val="400"/>
              </a:spcBef>
              <a:spcAft>
                <a:spcPct val="0"/>
              </a:spcAft>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pitchFamily="18" charset="0"/>
                <a:ea typeface="Microsoft YaHei" panose="020B0503020204020204" pitchFamily="34" charset="-122"/>
              </a:defRPr>
            </a:lvl6pPr>
            <a:lvl7pPr marL="2971800" indent="-228600" defTabSz="449263" eaLnBrk="0" fontAlgn="base" hangingPunct="0">
              <a:spcBef>
                <a:spcPts val="400"/>
              </a:spcBef>
              <a:spcAft>
                <a:spcPct val="0"/>
              </a:spcAft>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pitchFamily="18" charset="0"/>
                <a:ea typeface="Microsoft YaHei" panose="020B0503020204020204" pitchFamily="34" charset="-122"/>
              </a:defRPr>
            </a:lvl7pPr>
            <a:lvl8pPr marL="3429000" indent="-228600" defTabSz="449263" eaLnBrk="0" fontAlgn="base" hangingPunct="0">
              <a:spcBef>
                <a:spcPts val="400"/>
              </a:spcBef>
              <a:spcAft>
                <a:spcPct val="0"/>
              </a:spcAft>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pitchFamily="18" charset="0"/>
                <a:ea typeface="Microsoft YaHei" panose="020B0503020204020204" pitchFamily="34" charset="-122"/>
              </a:defRPr>
            </a:lvl8pPr>
            <a:lvl9pPr marL="3886200" indent="-228600" defTabSz="449263" eaLnBrk="0" fontAlgn="base" hangingPunct="0">
              <a:spcBef>
                <a:spcPts val="400"/>
              </a:spcBef>
              <a:spcAft>
                <a:spcPct val="0"/>
              </a:spcAft>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pitchFamily="18" charset="0"/>
                <a:ea typeface="Microsoft YaHei" panose="020B0503020204020204" pitchFamily="34" charset="-122"/>
              </a:defRPr>
            </a:lvl9pPr>
          </a:lstStyle>
          <a:p>
            <a:pPr eaLnBrk="1" hangingPunct="1">
              <a:lnSpc>
                <a:spcPct val="95000"/>
              </a:lnSpc>
              <a:spcBef>
                <a:spcPts val="500"/>
              </a:spcBef>
              <a:buClrTx/>
              <a:buFontTx/>
              <a:buNone/>
              <a:defRPr/>
            </a:pPr>
            <a:endParaRPr lang="cs-CZ" altLang="cs-CZ" sz="2000" dirty="0" smtClean="0">
              <a:latin typeface="Times New Roman" panose="02020603050405020304" pitchFamily="18" charset="0"/>
            </a:endParaRPr>
          </a:p>
          <a:p>
            <a:pPr marL="0" indent="0" eaLnBrk="1" hangingPunct="1">
              <a:lnSpc>
                <a:spcPct val="95000"/>
              </a:lnSpc>
              <a:spcBef>
                <a:spcPts val="500"/>
              </a:spcBef>
              <a:buClrTx/>
              <a:buFontTx/>
              <a:buNone/>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pPr>
            <a:r>
              <a:rPr lang="cs-CZ" altLang="cs-CZ" dirty="0" smtClean="0">
                <a:latin typeface="Arial Unicode MS" panose="020B0604020202020204" pitchFamily="34" charset="-128"/>
              </a:rPr>
              <a:t>Mimosoudně 	- upomínka</a:t>
            </a:r>
          </a:p>
          <a:p>
            <a:pPr marL="0" indent="0" eaLnBrk="1" hangingPunct="1">
              <a:lnSpc>
                <a:spcPct val="95000"/>
              </a:lnSpc>
              <a:spcBef>
                <a:spcPts val="500"/>
              </a:spcBef>
              <a:buClrTx/>
              <a:buFontTx/>
              <a:buNone/>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pPr>
            <a:r>
              <a:rPr lang="cs-CZ" altLang="cs-CZ" dirty="0" smtClean="0">
                <a:latin typeface="Arial Unicode MS" panose="020B0604020202020204" pitchFamily="34" charset="-128"/>
              </a:rPr>
              <a:t>					- nárok na paušální náhradu nákladů</a:t>
            </a:r>
          </a:p>
          <a:p>
            <a:pPr marL="0" indent="0" eaLnBrk="1" hangingPunct="1">
              <a:lnSpc>
                <a:spcPct val="95000"/>
              </a:lnSpc>
              <a:spcBef>
                <a:spcPts val="500"/>
              </a:spcBef>
              <a:buClrTx/>
              <a:buFontTx/>
              <a:buNone/>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pPr>
            <a:endParaRPr lang="cs-CZ" altLang="cs-CZ" dirty="0" smtClean="0">
              <a:latin typeface="Arial Unicode MS" panose="020B0604020202020204" pitchFamily="34" charset="-128"/>
            </a:endParaRPr>
          </a:p>
          <a:p>
            <a:pPr marL="0" indent="0" eaLnBrk="1" hangingPunct="1">
              <a:lnSpc>
                <a:spcPct val="95000"/>
              </a:lnSpc>
              <a:spcBef>
                <a:spcPts val="500"/>
              </a:spcBef>
              <a:buClrTx/>
              <a:buFontTx/>
              <a:buNone/>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pPr>
            <a:r>
              <a:rPr lang="cs-CZ" altLang="cs-CZ" dirty="0" smtClean="0">
                <a:latin typeface="Arial Unicode MS" panose="020B0604020202020204" pitchFamily="34" charset="-128"/>
              </a:rPr>
              <a:t>Soudně – státní soud</a:t>
            </a:r>
          </a:p>
          <a:p>
            <a:pPr marL="0" indent="0" eaLnBrk="1" hangingPunct="1">
              <a:lnSpc>
                <a:spcPct val="95000"/>
              </a:lnSpc>
              <a:spcBef>
                <a:spcPts val="500"/>
              </a:spcBef>
              <a:buClrTx/>
              <a:buFontTx/>
              <a:buNone/>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pPr>
            <a:r>
              <a:rPr lang="cs-CZ" altLang="cs-CZ" dirty="0" smtClean="0">
                <a:latin typeface="Arial Unicode MS" panose="020B0604020202020204" pitchFamily="34" charset="-128"/>
              </a:rPr>
              <a:t>					- první instance okresní soud</a:t>
            </a:r>
          </a:p>
          <a:p>
            <a:pPr marL="0" indent="0" eaLnBrk="1" hangingPunct="1">
              <a:lnSpc>
                <a:spcPct val="95000"/>
              </a:lnSpc>
              <a:spcBef>
                <a:spcPts val="500"/>
              </a:spcBef>
              <a:buClrTx/>
              <a:buFontTx/>
              <a:buNone/>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pPr>
            <a:r>
              <a:rPr lang="cs-CZ" altLang="cs-CZ" dirty="0" smtClean="0">
                <a:latin typeface="Arial Unicode MS" panose="020B0604020202020204" pitchFamily="34" charset="-128"/>
              </a:rPr>
              <a:t>					- platební rozkaz</a:t>
            </a:r>
          </a:p>
          <a:p>
            <a:pPr marL="0" indent="0" eaLnBrk="1" hangingPunct="1">
              <a:lnSpc>
                <a:spcPct val="95000"/>
              </a:lnSpc>
              <a:spcBef>
                <a:spcPts val="500"/>
              </a:spcBef>
              <a:buClrTx/>
              <a:buFontTx/>
              <a:buNone/>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pPr>
            <a:r>
              <a:rPr lang="cs-CZ" altLang="cs-CZ" dirty="0" smtClean="0">
                <a:latin typeface="Arial Unicode MS" panose="020B0604020202020204" pitchFamily="34" charset="-128"/>
              </a:rPr>
              <a:t>					- doručovací adresa</a:t>
            </a:r>
          </a:p>
          <a:p>
            <a:pPr marL="0" indent="0" eaLnBrk="1" hangingPunct="1">
              <a:lnSpc>
                <a:spcPct val="95000"/>
              </a:lnSpc>
              <a:spcBef>
                <a:spcPts val="500"/>
              </a:spcBef>
              <a:buClrTx/>
              <a:buFontTx/>
              <a:buNone/>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pPr>
            <a:r>
              <a:rPr lang="cs-CZ" altLang="cs-CZ" dirty="0" smtClean="0">
                <a:latin typeface="Arial Unicode MS" panose="020B0604020202020204" pitchFamily="34" charset="-128"/>
              </a:rPr>
              <a:t>			- rozhodčí řízení</a:t>
            </a:r>
          </a:p>
          <a:p>
            <a:pPr marL="0" indent="0" eaLnBrk="1" hangingPunct="1">
              <a:lnSpc>
                <a:spcPct val="95000"/>
              </a:lnSpc>
              <a:spcBef>
                <a:spcPts val="500"/>
              </a:spcBef>
              <a:buClrTx/>
              <a:buFontTx/>
              <a:buNone/>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pPr>
            <a:r>
              <a:rPr lang="cs-CZ" altLang="cs-CZ" dirty="0" smtClean="0">
                <a:latin typeface="Arial Unicode MS" panose="020B0604020202020204" pitchFamily="34" charset="-128"/>
              </a:rPr>
              <a:t>					- sjednaná rozhodčí doložka</a:t>
            </a:r>
          </a:p>
          <a:p>
            <a:pPr marL="0" indent="0" eaLnBrk="1" hangingPunct="1">
              <a:lnSpc>
                <a:spcPct val="95000"/>
              </a:lnSpc>
              <a:spcBef>
                <a:spcPts val="500"/>
              </a:spcBef>
              <a:buClrTx/>
              <a:buFontTx/>
              <a:buNone/>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pPr>
            <a:r>
              <a:rPr lang="cs-CZ" altLang="cs-CZ" dirty="0" smtClean="0">
                <a:latin typeface="Arial Unicode MS" panose="020B0604020202020204" pitchFamily="34" charset="-128"/>
              </a:rPr>
              <a:t>					- konkludentní přijetí rozhodce</a:t>
            </a:r>
          </a:p>
          <a:p>
            <a:pPr marL="0" indent="0" eaLnBrk="1" hangingPunct="1">
              <a:lnSpc>
                <a:spcPct val="95000"/>
              </a:lnSpc>
              <a:spcBef>
                <a:spcPts val="500"/>
              </a:spcBef>
              <a:buClrTx/>
              <a:buFontTx/>
              <a:buNone/>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pPr>
            <a:r>
              <a:rPr lang="cs-CZ" altLang="cs-CZ" dirty="0" smtClean="0">
                <a:latin typeface="Arial Unicode MS" panose="020B0604020202020204" pitchFamily="34" charset="-128"/>
              </a:rPr>
              <a:t>	</a:t>
            </a:r>
          </a:p>
          <a:p>
            <a:pPr marL="0" indent="0" eaLnBrk="1" hangingPunct="1">
              <a:lnSpc>
                <a:spcPct val="95000"/>
              </a:lnSpc>
              <a:spcBef>
                <a:spcPts val="500"/>
              </a:spcBef>
              <a:buClrTx/>
              <a:buFontTx/>
              <a:buNone/>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pPr>
            <a:endParaRPr lang="cs-CZ" altLang="cs-CZ" dirty="0" smtClean="0">
              <a:latin typeface="Arial Unicode MS" panose="020B0604020202020204" pitchFamily="34" charset="-128"/>
            </a:endParaRPr>
          </a:p>
        </p:txBody>
      </p:sp>
      <p:sp>
        <p:nvSpPr>
          <p:cNvPr id="13517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45B7BAFF-9805-4FBC-8271-AD6B11C7CB56}" type="slidenum">
              <a:rPr lang="en-US" altLang="cs-CZ" sz="1400" b="1">
                <a:solidFill>
                  <a:srgbClr val="FFFFFF"/>
                </a:solidFill>
              </a:rPr>
              <a:pPr algn="ctr" eaLnBrk="1" hangingPunct="1">
                <a:spcBef>
                  <a:spcPct val="0"/>
                </a:spcBef>
                <a:buClrTx/>
                <a:buFontTx/>
                <a:buNone/>
              </a:pPr>
              <a:t>66</a:t>
            </a:fld>
            <a:endParaRPr lang="en-US" altLang="cs-CZ" sz="1400" b="1">
              <a:solidFill>
                <a:srgbClr val="FFFFFF"/>
              </a:solidFill>
            </a:endParaRPr>
          </a:p>
        </p:txBody>
      </p:sp>
      <p:sp>
        <p:nvSpPr>
          <p:cNvPr id="135173"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40B38E88-BE97-4A2F-B278-2A7CB3F823EA}" type="slidenum">
              <a:rPr lang="en-US" altLang="cs-CZ"/>
              <a:pPr/>
              <a:t>66</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ext Box 1"/>
          <p:cNvSpPr txBox="1">
            <a:spLocks noChangeArrowheads="1"/>
          </p:cNvSpPr>
          <p:nvPr/>
        </p:nvSpPr>
        <p:spPr bwMode="auto">
          <a:xfrm>
            <a:off x="755651" y="332656"/>
            <a:ext cx="2808237" cy="404813"/>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dirty="0">
                <a:effectLst>
                  <a:outerShdw blurRad="38100" dist="38100" dir="2700000" algn="tl">
                    <a:srgbClr val="C0C0C0"/>
                  </a:outerShdw>
                </a:effectLst>
                <a:latin typeface="Arial Unicode MS" charset="0"/>
              </a:rPr>
              <a:t>R</a:t>
            </a:r>
            <a:r>
              <a:rPr lang="en-GB" sz="2400" b="1" u="sng" dirty="0" err="1">
                <a:effectLst>
                  <a:outerShdw blurRad="38100" dist="38100" dir="2700000" algn="tl">
                    <a:srgbClr val="C0C0C0"/>
                  </a:outerShdw>
                </a:effectLst>
                <a:latin typeface="Arial Unicode MS" charset="0"/>
              </a:rPr>
              <a:t>ozhodčí</a:t>
            </a:r>
            <a:r>
              <a:rPr lang="cs-CZ" sz="2400" b="1" u="sng" dirty="0">
                <a:effectLst>
                  <a:outerShdw blurRad="38100" dist="38100" dir="2700000" algn="tl">
                    <a:srgbClr val="C0C0C0"/>
                  </a:outerShdw>
                </a:effectLst>
                <a:latin typeface="Arial Unicode MS" charset="0"/>
              </a:rPr>
              <a:t> řízení</a:t>
            </a:r>
            <a:endParaRPr lang="en-GB" sz="2400" b="1" u="sng" dirty="0">
              <a:effectLst>
                <a:outerShdw blurRad="38100" dist="38100" dir="2700000" algn="tl">
                  <a:srgbClr val="C0C0C0"/>
                </a:outerShdw>
              </a:effectLst>
              <a:latin typeface="Arial Unicode MS" charset="0"/>
            </a:endParaRPr>
          </a:p>
        </p:txBody>
      </p:sp>
      <p:sp>
        <p:nvSpPr>
          <p:cNvPr id="137219" name="Text Box 2"/>
          <p:cNvSpPr txBox="1">
            <a:spLocks noChangeArrowheads="1"/>
          </p:cNvSpPr>
          <p:nvPr/>
        </p:nvSpPr>
        <p:spPr bwMode="auto">
          <a:xfrm>
            <a:off x="467544" y="998240"/>
            <a:ext cx="7808912" cy="559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indent="3175">
              <a:spcBef>
                <a:spcPts val="60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r>
              <a:rPr lang="cs-CZ" altLang="cs-CZ" sz="2000" dirty="0">
                <a:latin typeface="Arial Unicode MS" charset="0"/>
              </a:rPr>
              <a:t>Rozhodčí doložka je smluvní ujednání stran, že budou řešit veškeré majetkové spory vzniklé ze smlouvy u rozhodce nebo u rozhodčího soudu.</a:t>
            </a:r>
          </a:p>
          <a:p>
            <a:pPr eaLnBrk="1" hangingPunct="1">
              <a:lnSpc>
                <a:spcPct val="102000"/>
              </a:lnSpc>
              <a:spcBef>
                <a:spcPts val="500"/>
              </a:spcBef>
              <a:buClrTx/>
              <a:buFontTx/>
              <a:buNone/>
            </a:pPr>
            <a:r>
              <a:rPr lang="cs-CZ" altLang="cs-CZ" sz="2000" dirty="0">
                <a:latin typeface="Arial Unicode MS" charset="0"/>
              </a:rPr>
              <a:t>Rozhodcem může být jakákoliv fyzická osoba způsobilá plně k právním úkonům, není třeba právnického vzdělání.</a:t>
            </a:r>
          </a:p>
          <a:p>
            <a:pPr eaLnBrk="1" hangingPunct="1">
              <a:lnSpc>
                <a:spcPct val="102000"/>
              </a:lnSpc>
              <a:spcBef>
                <a:spcPts val="500"/>
              </a:spcBef>
              <a:buClrTx/>
              <a:buFontTx/>
              <a:buNone/>
            </a:pPr>
            <a:r>
              <a:rPr lang="cs-CZ" altLang="cs-CZ" sz="2000" dirty="0">
                <a:latin typeface="Arial Unicode MS" charset="0"/>
              </a:rPr>
              <a:t>Rozhodčí řízení má výhody, že se lze dohodnout na rozhodci, který bude odborníkem v dané oblasti a rozhodčí řízení je zpravidla rychlejší než klasické soudní řízení.</a:t>
            </a:r>
          </a:p>
          <a:p>
            <a:pPr eaLnBrk="1" hangingPunct="1">
              <a:lnSpc>
                <a:spcPct val="102000"/>
              </a:lnSpc>
              <a:spcBef>
                <a:spcPts val="500"/>
              </a:spcBef>
              <a:buClrTx/>
              <a:buFontTx/>
              <a:buNone/>
            </a:pPr>
            <a:r>
              <a:rPr lang="cs-CZ" altLang="cs-CZ" sz="2000" dirty="0">
                <a:latin typeface="Arial Unicode MS" charset="0"/>
              </a:rPr>
              <a:t>Rozhodčí řízení má nevýhodu v tom, že musíte si zpravidla zajistit veškeré důkazy a svědky sami.</a:t>
            </a:r>
          </a:p>
          <a:p>
            <a:pPr eaLnBrk="1" hangingPunct="1">
              <a:lnSpc>
                <a:spcPct val="102000"/>
              </a:lnSpc>
              <a:spcBef>
                <a:spcPts val="500"/>
              </a:spcBef>
              <a:buClrTx/>
              <a:buFontTx/>
              <a:buNone/>
            </a:pPr>
            <a:r>
              <a:rPr lang="cs-CZ" altLang="cs-CZ" sz="2000" dirty="0">
                <a:latin typeface="Arial Unicode MS" charset="0"/>
              </a:rPr>
              <a:t>Rozhodce je možné zmocnit, aby rozhodoval podle zásad spravedlnosti, což znamená, že se nemusí řídit právním řádem.</a:t>
            </a:r>
          </a:p>
          <a:p>
            <a:pPr eaLnBrk="1" hangingPunct="1">
              <a:lnSpc>
                <a:spcPct val="102000"/>
              </a:lnSpc>
              <a:spcBef>
                <a:spcPts val="500"/>
              </a:spcBef>
              <a:buClrTx/>
              <a:buFontTx/>
              <a:buNone/>
            </a:pPr>
            <a:r>
              <a:rPr lang="cs-CZ" altLang="cs-CZ" sz="2000" dirty="0">
                <a:latin typeface="Arial Unicode MS" charset="0"/>
              </a:rPr>
              <a:t>Rozhodčí řízení je zpravidla jednoinstanční a rozhodčí nález je vykonatelný stejně jako rozsudek od státního soudu. </a:t>
            </a:r>
          </a:p>
          <a:p>
            <a:pPr eaLnBrk="1" hangingPunct="1">
              <a:lnSpc>
                <a:spcPct val="102000"/>
              </a:lnSpc>
              <a:spcBef>
                <a:spcPts val="500"/>
              </a:spcBef>
              <a:buClrTx/>
              <a:buFontTx/>
              <a:buNone/>
            </a:pPr>
            <a:r>
              <a:rPr lang="cs-CZ" altLang="cs-CZ" sz="2000" dirty="0">
                <a:latin typeface="Arial Unicode MS" charset="0"/>
              </a:rPr>
              <a:t>Rozhodčí nález lze zrušit soudem pouze z taxativně daných důvodů (neplatnost rozhodčí doložky, nemožnost jednat před rozhodcem..)</a:t>
            </a:r>
            <a:r>
              <a:rPr lang="ar-SA" altLang="cs-CZ" sz="2000" dirty="0">
                <a:latin typeface="Arial Unicode MS" charset="0"/>
                <a:cs typeface="Times New Roman" pitchFamily="16" charset="0"/>
              </a:rPr>
              <a:t>‏</a:t>
            </a:r>
            <a:endParaRPr lang="en-US" altLang="cs-CZ" sz="2000" dirty="0">
              <a:latin typeface="Arial Unicode MS" charset="0"/>
              <a:cs typeface="Times New Roman" pitchFamily="16" charset="0"/>
            </a:endParaRPr>
          </a:p>
        </p:txBody>
      </p:sp>
      <p:sp>
        <p:nvSpPr>
          <p:cNvPr id="137220"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37E30E66-F2B0-4396-9D92-53EFC766D686}" type="slidenum">
              <a:rPr lang="en-US" altLang="cs-CZ" sz="1400" b="1">
                <a:solidFill>
                  <a:srgbClr val="FFFFFF"/>
                </a:solidFill>
              </a:rPr>
              <a:pPr algn="ctr" eaLnBrk="1" hangingPunct="1">
                <a:spcBef>
                  <a:spcPct val="0"/>
                </a:spcBef>
                <a:buClrTx/>
                <a:buFontTx/>
                <a:buNone/>
              </a:pPr>
              <a:t>67</a:t>
            </a:fld>
            <a:endParaRPr lang="en-US" altLang="cs-CZ" sz="1400" b="1">
              <a:solidFill>
                <a:srgbClr val="FFFFFF"/>
              </a:solidFill>
            </a:endParaRPr>
          </a:p>
        </p:txBody>
      </p:sp>
      <p:sp>
        <p:nvSpPr>
          <p:cNvPr id="137221"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D75DCBD3-B6E1-45C4-BCB1-1725FCB296D9}" type="slidenum">
              <a:rPr lang="en-US" altLang="cs-CZ"/>
              <a:pPr/>
              <a:t>67</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ext Box 1"/>
          <p:cNvSpPr txBox="1">
            <a:spLocks noChangeArrowheads="1"/>
          </p:cNvSpPr>
          <p:nvPr/>
        </p:nvSpPr>
        <p:spPr bwMode="auto">
          <a:xfrm>
            <a:off x="608440" y="404664"/>
            <a:ext cx="2451392" cy="404813"/>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dirty="0">
                <a:effectLst>
                  <a:outerShdw blurRad="38100" dist="38100" dir="2700000" algn="tl">
                    <a:srgbClr val="C0C0C0"/>
                  </a:outerShdw>
                </a:effectLst>
                <a:latin typeface="Arial Unicode MS" charset="0"/>
              </a:rPr>
              <a:t>R</a:t>
            </a:r>
            <a:r>
              <a:rPr lang="en-GB" sz="2400" b="1" u="sng" dirty="0" err="1">
                <a:effectLst>
                  <a:outerShdw blurRad="38100" dist="38100" dir="2700000" algn="tl">
                    <a:srgbClr val="C0C0C0"/>
                  </a:outerShdw>
                </a:effectLst>
                <a:latin typeface="Arial Unicode MS" charset="0"/>
              </a:rPr>
              <a:t>ozhodčí</a:t>
            </a:r>
            <a:r>
              <a:rPr lang="cs-CZ" sz="2400" b="1" u="sng" dirty="0">
                <a:effectLst>
                  <a:outerShdw blurRad="38100" dist="38100" dir="2700000" algn="tl">
                    <a:srgbClr val="C0C0C0"/>
                  </a:outerShdw>
                </a:effectLst>
                <a:latin typeface="Arial Unicode MS" charset="0"/>
              </a:rPr>
              <a:t> řízení</a:t>
            </a:r>
            <a:endParaRPr lang="en-GB" sz="2400" b="1" u="sng" dirty="0">
              <a:effectLst>
                <a:outerShdw blurRad="38100" dist="38100" dir="2700000" algn="tl">
                  <a:srgbClr val="C0C0C0"/>
                </a:outerShdw>
              </a:effectLst>
              <a:latin typeface="Arial Unicode MS" charset="0"/>
            </a:endParaRPr>
          </a:p>
        </p:txBody>
      </p:sp>
      <p:sp>
        <p:nvSpPr>
          <p:cNvPr id="139267" name="Text Box 2"/>
          <p:cNvSpPr txBox="1">
            <a:spLocks noChangeArrowheads="1"/>
          </p:cNvSpPr>
          <p:nvPr/>
        </p:nvSpPr>
        <p:spPr bwMode="auto">
          <a:xfrm>
            <a:off x="611188" y="1123950"/>
            <a:ext cx="7808912" cy="531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indent="3175">
              <a:spcBef>
                <a:spcPts val="60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r>
              <a:rPr lang="cs-CZ" altLang="cs-CZ" sz="2000">
                <a:latin typeface="Arial Unicode MS" charset="0"/>
                <a:cs typeface="Times New Roman" pitchFamily="16" charset="0"/>
              </a:rPr>
              <a:t>Zákon dává vysokou ochranu před zneužitím rozhodčího řízení spotřebitelům, ale u podnikatelů není ochrana vysoká.</a:t>
            </a:r>
          </a:p>
          <a:p>
            <a:pPr eaLnBrk="1" hangingPunct="1">
              <a:lnSpc>
                <a:spcPct val="95000"/>
              </a:lnSpc>
              <a:spcBef>
                <a:spcPts val="500"/>
              </a:spcBef>
              <a:buClrTx/>
              <a:buFontTx/>
              <a:buNone/>
            </a:pPr>
            <a:endParaRPr lang="cs-CZ" altLang="cs-CZ" sz="2000">
              <a:latin typeface="Arial Unicode MS" charset="0"/>
              <a:cs typeface="Times New Roman" pitchFamily="16" charset="0"/>
            </a:endParaRPr>
          </a:p>
          <a:p>
            <a:pPr eaLnBrk="1" hangingPunct="1">
              <a:lnSpc>
                <a:spcPct val="95000"/>
              </a:lnSpc>
              <a:spcBef>
                <a:spcPts val="500"/>
              </a:spcBef>
              <a:buClrTx/>
              <a:buFontTx/>
              <a:buNone/>
            </a:pPr>
            <a:r>
              <a:rPr lang="cs-CZ" altLang="cs-CZ" sz="2000">
                <a:latin typeface="Arial Unicode MS" charset="0"/>
                <a:cs typeface="Times New Roman" pitchFamily="16" charset="0"/>
              </a:rPr>
              <a:t>V ČR existuje jediný rozhodčí soud, ale na Slovensku jsou i soukromé rozhodčí soudy.</a:t>
            </a:r>
          </a:p>
          <a:p>
            <a:pPr eaLnBrk="1" hangingPunct="1">
              <a:lnSpc>
                <a:spcPct val="95000"/>
              </a:lnSpc>
              <a:spcBef>
                <a:spcPts val="500"/>
              </a:spcBef>
              <a:buClrTx/>
              <a:buFontTx/>
              <a:buNone/>
            </a:pPr>
            <a:endParaRPr lang="cs-CZ" altLang="cs-CZ" sz="2000">
              <a:latin typeface="Arial Unicode MS" charset="0"/>
              <a:cs typeface="Times New Roman" pitchFamily="16" charset="0"/>
            </a:endParaRPr>
          </a:p>
          <a:p>
            <a:pPr eaLnBrk="1" hangingPunct="1">
              <a:lnSpc>
                <a:spcPct val="95000"/>
              </a:lnSpc>
              <a:spcBef>
                <a:spcPts val="500"/>
              </a:spcBef>
              <a:buClrTx/>
              <a:buFontTx/>
              <a:buNone/>
            </a:pPr>
            <a:r>
              <a:rPr lang="cs-CZ" altLang="cs-CZ" sz="2000">
                <a:latin typeface="Arial Unicode MS" charset="0"/>
                <a:cs typeface="Times New Roman" pitchFamily="16" charset="0"/>
              </a:rPr>
              <a:t>Pokud je sjednána platně rozhodčí doložka – smlouva, pak již nelze spor projednat před státním soudem.</a:t>
            </a:r>
          </a:p>
          <a:p>
            <a:pPr eaLnBrk="1" hangingPunct="1">
              <a:lnSpc>
                <a:spcPct val="95000"/>
              </a:lnSpc>
              <a:spcBef>
                <a:spcPts val="500"/>
              </a:spcBef>
              <a:buClrTx/>
              <a:buFontTx/>
              <a:buNone/>
            </a:pPr>
            <a:endParaRPr lang="cs-CZ" altLang="cs-CZ" sz="2000">
              <a:latin typeface="Arial Unicode MS" charset="0"/>
              <a:cs typeface="Times New Roman" pitchFamily="16" charset="0"/>
            </a:endParaRPr>
          </a:p>
          <a:p>
            <a:pPr eaLnBrk="1" hangingPunct="1">
              <a:lnSpc>
                <a:spcPct val="95000"/>
              </a:lnSpc>
              <a:spcBef>
                <a:spcPts val="500"/>
              </a:spcBef>
              <a:buClrTx/>
              <a:buFontTx/>
              <a:buNone/>
            </a:pPr>
            <a:r>
              <a:rPr lang="cs-CZ" altLang="cs-CZ" sz="2000">
                <a:latin typeface="Arial Unicode MS" charset="0"/>
                <a:cs typeface="Times New Roman" pitchFamily="16" charset="0"/>
              </a:rPr>
              <a:t>Jestliže v rozhodčím řízení není vznesena námitka neplatnosti či neexistence rozhodčí doložky při prvním úkonu vůči rozhodci, pak rozhodce se zákona získává oprávnění ve věci rozhodovat.</a:t>
            </a:r>
          </a:p>
          <a:p>
            <a:pPr eaLnBrk="1" hangingPunct="1">
              <a:lnSpc>
                <a:spcPct val="95000"/>
              </a:lnSpc>
              <a:spcBef>
                <a:spcPts val="500"/>
              </a:spcBef>
              <a:buClrTx/>
              <a:buFontTx/>
              <a:buNone/>
            </a:pPr>
            <a:endParaRPr lang="cs-CZ" altLang="cs-CZ" sz="2000">
              <a:latin typeface="Arial Unicode MS" charset="0"/>
              <a:cs typeface="Times New Roman" pitchFamily="16" charset="0"/>
            </a:endParaRPr>
          </a:p>
          <a:p>
            <a:pPr eaLnBrk="1" hangingPunct="1">
              <a:lnSpc>
                <a:spcPct val="95000"/>
              </a:lnSpc>
              <a:spcBef>
                <a:spcPts val="500"/>
              </a:spcBef>
              <a:buClrTx/>
              <a:buFontTx/>
              <a:buNone/>
            </a:pPr>
            <a:r>
              <a:rPr lang="cs-CZ" altLang="cs-CZ" sz="2000">
                <a:latin typeface="Arial Unicode MS" charset="0"/>
                <a:cs typeface="Times New Roman" pitchFamily="16" charset="0"/>
              </a:rPr>
              <a:t>Úmluva CMR připouští rozhodčí řízení, ale za podmínky, že rozhodčí doložka-smlouva výslovně uvádí, že rozhodce je povinen se řídit Úmluvou CMR.</a:t>
            </a:r>
          </a:p>
          <a:p>
            <a:pPr eaLnBrk="1" hangingPunct="1">
              <a:lnSpc>
                <a:spcPct val="95000"/>
              </a:lnSpc>
              <a:spcBef>
                <a:spcPts val="500"/>
              </a:spcBef>
              <a:buClrTx/>
              <a:buFontTx/>
              <a:buNone/>
            </a:pPr>
            <a:endParaRPr lang="cs-CZ" altLang="cs-CZ" sz="2000">
              <a:latin typeface="Arial Unicode MS" charset="0"/>
              <a:cs typeface="Times New Roman" pitchFamily="16" charset="0"/>
            </a:endParaRPr>
          </a:p>
          <a:p>
            <a:pPr eaLnBrk="1" hangingPunct="1">
              <a:lnSpc>
                <a:spcPct val="95000"/>
              </a:lnSpc>
              <a:spcBef>
                <a:spcPts val="500"/>
              </a:spcBef>
              <a:buClrTx/>
              <a:buFontTx/>
              <a:buNone/>
            </a:pPr>
            <a:endParaRPr lang="en-US" altLang="cs-CZ" sz="2000">
              <a:latin typeface="Arial Unicode MS" charset="0"/>
              <a:cs typeface="Times New Roman" pitchFamily="16" charset="0"/>
            </a:endParaRPr>
          </a:p>
        </p:txBody>
      </p:sp>
      <p:sp>
        <p:nvSpPr>
          <p:cNvPr id="139268"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78A1428B-7A17-4C07-AB79-EC7B1A0DFAB4}" type="slidenum">
              <a:rPr lang="en-US" altLang="cs-CZ" sz="1400" b="1">
                <a:solidFill>
                  <a:srgbClr val="FFFFFF"/>
                </a:solidFill>
              </a:rPr>
              <a:pPr algn="ctr" eaLnBrk="1" hangingPunct="1">
                <a:spcBef>
                  <a:spcPct val="0"/>
                </a:spcBef>
                <a:buClrTx/>
                <a:buFontTx/>
                <a:buNone/>
              </a:pPr>
              <a:t>68</a:t>
            </a:fld>
            <a:endParaRPr lang="en-US" altLang="cs-CZ" sz="1400" b="1">
              <a:solidFill>
                <a:srgbClr val="FFFFFF"/>
              </a:solidFill>
            </a:endParaRPr>
          </a:p>
        </p:txBody>
      </p:sp>
      <p:sp>
        <p:nvSpPr>
          <p:cNvPr id="139269"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BDE90556-CB88-4196-8799-2EC3EECBE0AA}" type="slidenum">
              <a:rPr lang="en-US" altLang="cs-CZ"/>
              <a:pPr/>
              <a:t>68</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ext Box 1"/>
          <p:cNvSpPr txBox="1">
            <a:spLocks noChangeArrowheads="1"/>
          </p:cNvSpPr>
          <p:nvPr/>
        </p:nvSpPr>
        <p:spPr bwMode="auto">
          <a:xfrm>
            <a:off x="611188" y="359891"/>
            <a:ext cx="2664668" cy="404813"/>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dirty="0">
                <a:effectLst>
                  <a:outerShdw blurRad="38100" dist="38100" dir="2700000" algn="tl">
                    <a:srgbClr val="C0C0C0"/>
                  </a:outerShdw>
                </a:effectLst>
                <a:latin typeface="Arial Unicode MS" charset="0"/>
              </a:rPr>
              <a:t>Soudní řízení</a:t>
            </a:r>
            <a:endParaRPr lang="en-GB" sz="2400" b="1" u="sng" dirty="0">
              <a:effectLst>
                <a:outerShdw blurRad="38100" dist="38100" dir="2700000" algn="tl">
                  <a:srgbClr val="C0C0C0"/>
                </a:outerShdw>
              </a:effectLst>
              <a:latin typeface="Arial Unicode MS" charset="0"/>
            </a:endParaRPr>
          </a:p>
        </p:txBody>
      </p:sp>
      <p:sp>
        <p:nvSpPr>
          <p:cNvPr id="141315" name="Text Box 2"/>
          <p:cNvSpPr txBox="1">
            <a:spLocks noChangeArrowheads="1"/>
          </p:cNvSpPr>
          <p:nvPr/>
        </p:nvSpPr>
        <p:spPr bwMode="auto">
          <a:xfrm>
            <a:off x="323528" y="997669"/>
            <a:ext cx="7808912" cy="552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indent="3175">
              <a:spcBef>
                <a:spcPts val="60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algn="just" eaLnBrk="1" hangingPunct="1">
              <a:lnSpc>
                <a:spcPct val="95000"/>
              </a:lnSpc>
              <a:spcBef>
                <a:spcPts val="500"/>
              </a:spcBef>
              <a:buClrTx/>
              <a:buFontTx/>
              <a:buNone/>
            </a:pPr>
            <a:r>
              <a:rPr lang="cs-CZ" altLang="cs-CZ" sz="2000" dirty="0">
                <a:latin typeface="Arial Unicode MS" charset="0"/>
                <a:cs typeface="Times New Roman" pitchFamily="16" charset="0"/>
              </a:rPr>
              <a:t>Soudní řízení se zahajuje na návrh podaný zpravidla k příslušnému okresnímu soudu.  Místní a věcnou příslušnost řeší o.s.ř.</a:t>
            </a:r>
          </a:p>
          <a:p>
            <a:pPr algn="just" eaLnBrk="1" hangingPunct="1">
              <a:lnSpc>
                <a:spcPct val="95000"/>
              </a:lnSpc>
              <a:spcBef>
                <a:spcPts val="500"/>
              </a:spcBef>
              <a:buClrTx/>
              <a:buFontTx/>
              <a:buNone/>
            </a:pPr>
            <a:endParaRPr lang="cs-CZ" altLang="cs-CZ" sz="2000" dirty="0">
              <a:latin typeface="Arial Unicode MS" charset="0"/>
              <a:cs typeface="Times New Roman" pitchFamily="16" charset="0"/>
            </a:endParaRPr>
          </a:p>
          <a:p>
            <a:pPr algn="just" eaLnBrk="1" hangingPunct="1">
              <a:lnSpc>
                <a:spcPct val="95000"/>
              </a:lnSpc>
              <a:spcBef>
                <a:spcPts val="500"/>
              </a:spcBef>
              <a:buClrTx/>
              <a:buFontTx/>
              <a:buNone/>
            </a:pPr>
            <a:r>
              <a:rPr lang="cs-CZ" altLang="cs-CZ" sz="2000" dirty="0">
                <a:latin typeface="Arial Unicode MS" charset="0"/>
                <a:cs typeface="Times New Roman" pitchFamily="16" charset="0"/>
              </a:rPr>
              <a:t>Úmluva CMR zaručuje místo soudu ve státech, kde byla nakládka nebo vykládka, či sídlo žalovaného. Nelze smluvně omezit. </a:t>
            </a:r>
          </a:p>
          <a:p>
            <a:pPr algn="just" eaLnBrk="1" hangingPunct="1">
              <a:lnSpc>
                <a:spcPct val="95000"/>
              </a:lnSpc>
              <a:spcBef>
                <a:spcPts val="500"/>
              </a:spcBef>
              <a:buClrTx/>
              <a:buFontTx/>
              <a:buNone/>
            </a:pPr>
            <a:endParaRPr lang="cs-CZ" altLang="cs-CZ" sz="2000" dirty="0">
              <a:latin typeface="Arial Unicode MS" charset="0"/>
              <a:cs typeface="Times New Roman" pitchFamily="16" charset="0"/>
            </a:endParaRPr>
          </a:p>
          <a:p>
            <a:pPr algn="just" eaLnBrk="1" hangingPunct="1">
              <a:lnSpc>
                <a:spcPct val="95000"/>
              </a:lnSpc>
              <a:spcBef>
                <a:spcPts val="500"/>
              </a:spcBef>
              <a:buClrTx/>
              <a:buFontTx/>
              <a:buNone/>
            </a:pPr>
            <a:r>
              <a:rPr lang="cs-CZ" altLang="cs-CZ" sz="2000" dirty="0">
                <a:latin typeface="Arial Unicode MS" charset="0"/>
                <a:cs typeface="Times New Roman" pitchFamily="16" charset="0"/>
              </a:rPr>
              <a:t>Lze podat klasickou žalobu nebo na předepsaném formuláři podat elektronicky platební rozkaz nebo písemně Evropský platební rozkaz.</a:t>
            </a:r>
          </a:p>
          <a:p>
            <a:pPr algn="just" eaLnBrk="1" hangingPunct="1">
              <a:lnSpc>
                <a:spcPct val="95000"/>
              </a:lnSpc>
              <a:spcBef>
                <a:spcPts val="500"/>
              </a:spcBef>
              <a:buClrTx/>
              <a:buFontTx/>
              <a:buNone/>
            </a:pPr>
            <a:endParaRPr lang="cs-CZ" altLang="cs-CZ" sz="2000" dirty="0">
              <a:latin typeface="Arial Unicode MS" charset="0"/>
              <a:cs typeface="Times New Roman" pitchFamily="16" charset="0"/>
            </a:endParaRPr>
          </a:p>
          <a:p>
            <a:pPr algn="just" eaLnBrk="1" hangingPunct="1">
              <a:lnSpc>
                <a:spcPct val="95000"/>
              </a:lnSpc>
              <a:spcBef>
                <a:spcPts val="500"/>
              </a:spcBef>
              <a:buClrTx/>
              <a:buFontTx/>
              <a:buNone/>
            </a:pPr>
            <a:r>
              <a:rPr lang="cs-CZ" altLang="cs-CZ" sz="2000" dirty="0">
                <a:latin typeface="Arial Unicode MS" charset="0"/>
                <a:cs typeface="Times New Roman" pitchFamily="16" charset="0"/>
              </a:rPr>
              <a:t>Dnes soudy primárně doručuji do datových schránek nebo na adresu trvalého bydliště. Zákon připouští fikci doručení, proto každý by měl dbát, aby měl zajištěnou poštu na adrese trvalého bydliště nebo nahlásit na matrice doručovací adresu. Jinak nebezpečí vzniku exekučních titulů bez vědomí dlužníka.</a:t>
            </a:r>
          </a:p>
          <a:p>
            <a:pPr algn="just" eaLnBrk="1" hangingPunct="1">
              <a:lnSpc>
                <a:spcPct val="95000"/>
              </a:lnSpc>
              <a:spcBef>
                <a:spcPts val="500"/>
              </a:spcBef>
              <a:buClrTx/>
              <a:buFontTx/>
              <a:buNone/>
            </a:pPr>
            <a:endParaRPr lang="cs-CZ" altLang="cs-CZ" sz="2000" dirty="0">
              <a:latin typeface="Arial Unicode MS" charset="0"/>
              <a:cs typeface="Times New Roman" pitchFamily="16" charset="0"/>
            </a:endParaRPr>
          </a:p>
          <a:p>
            <a:pPr algn="just" eaLnBrk="1" hangingPunct="1">
              <a:lnSpc>
                <a:spcPct val="95000"/>
              </a:lnSpc>
              <a:spcBef>
                <a:spcPts val="500"/>
              </a:spcBef>
              <a:buClrTx/>
              <a:buFontTx/>
              <a:buNone/>
            </a:pPr>
            <a:r>
              <a:rPr lang="cs-CZ" altLang="cs-CZ" sz="2000" dirty="0">
                <a:latin typeface="Arial Unicode MS" charset="0"/>
                <a:cs typeface="Times New Roman" pitchFamily="16" charset="0"/>
              </a:rPr>
              <a:t>Dnes je soudní řízení v ČR značně formální – všechny rozhodné skutečnosti a důkazy musí být oznámeny do skončení prvního stání.</a:t>
            </a:r>
          </a:p>
        </p:txBody>
      </p:sp>
      <p:sp>
        <p:nvSpPr>
          <p:cNvPr id="14131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40700DC7-150A-4D64-9385-8D5493A57CA7}" type="slidenum">
              <a:rPr lang="en-US" altLang="cs-CZ" sz="1400" b="1">
                <a:solidFill>
                  <a:srgbClr val="FFFFFF"/>
                </a:solidFill>
              </a:rPr>
              <a:pPr algn="ctr" eaLnBrk="1" hangingPunct="1">
                <a:spcBef>
                  <a:spcPct val="0"/>
                </a:spcBef>
                <a:buClrTx/>
                <a:buFontTx/>
                <a:buNone/>
              </a:pPr>
              <a:t>69</a:t>
            </a:fld>
            <a:endParaRPr lang="en-US" altLang="cs-CZ" sz="1400" b="1">
              <a:solidFill>
                <a:srgbClr val="FFFFFF"/>
              </a:solidFill>
            </a:endParaRPr>
          </a:p>
        </p:txBody>
      </p:sp>
      <p:sp>
        <p:nvSpPr>
          <p:cNvPr id="141317"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C82C8881-0D54-4842-8950-745BE405B120}" type="slidenum">
              <a:rPr lang="en-US" altLang="cs-CZ"/>
              <a:pPr/>
              <a:t>69</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Text Box 2"/>
          <p:cNvSpPr txBox="1">
            <a:spLocks noChangeArrowheads="1"/>
          </p:cNvSpPr>
          <p:nvPr/>
        </p:nvSpPr>
        <p:spPr bwMode="auto">
          <a:xfrm>
            <a:off x="467544" y="1196752"/>
            <a:ext cx="7808912" cy="516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indent="3175">
              <a:spcBef>
                <a:spcPts val="60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algn="just" eaLnBrk="1" hangingPunct="1">
              <a:lnSpc>
                <a:spcPct val="95000"/>
              </a:lnSpc>
              <a:spcBef>
                <a:spcPts val="500"/>
              </a:spcBef>
              <a:buClrTx/>
              <a:buFontTx/>
              <a:buNone/>
            </a:pPr>
            <a:r>
              <a:rPr lang="cs-CZ" altLang="cs-CZ" sz="2000" dirty="0">
                <a:latin typeface="Arial Unicode MS" charset="0"/>
                <a:cs typeface="Times New Roman" pitchFamily="16" charset="0"/>
              </a:rPr>
              <a:t>V ČR není povinné advokátní zastoupení před soudy, ale např. v Německu nebo Rakousku ano. Bez advokáta nebude soud brát na zřetel Vaše podání.</a:t>
            </a:r>
          </a:p>
          <a:p>
            <a:pPr algn="just" eaLnBrk="1" hangingPunct="1">
              <a:lnSpc>
                <a:spcPct val="95000"/>
              </a:lnSpc>
              <a:spcBef>
                <a:spcPts val="500"/>
              </a:spcBef>
              <a:buClrTx/>
              <a:buFontTx/>
              <a:buNone/>
            </a:pPr>
            <a:endParaRPr lang="cs-CZ" altLang="cs-CZ" sz="2000" dirty="0">
              <a:latin typeface="Arial Unicode MS" charset="0"/>
              <a:cs typeface="Times New Roman" pitchFamily="16" charset="0"/>
            </a:endParaRPr>
          </a:p>
          <a:p>
            <a:pPr algn="just" eaLnBrk="1" hangingPunct="1">
              <a:lnSpc>
                <a:spcPct val="95000"/>
              </a:lnSpc>
              <a:spcBef>
                <a:spcPts val="500"/>
              </a:spcBef>
              <a:buClrTx/>
              <a:buFontTx/>
              <a:buNone/>
            </a:pPr>
            <a:r>
              <a:rPr lang="cs-CZ" altLang="cs-CZ" sz="2000" dirty="0">
                <a:latin typeface="Arial Unicode MS" charset="0"/>
                <a:cs typeface="Times New Roman" pitchFamily="16" charset="0"/>
              </a:rPr>
              <a:t>Platební rozkaz je vydáván pouze na základě tvrzení žalobce bez zkoumání pravdivosti tvrzení či právních otázek. Pokud není dán odpor, pak je platební rozkaz exekučním titulem. Po podání odporu dojde teprve spis k soudci. Pozor často platební rozkaz obsahuje povinnost vyjádřit se k žalobě ve lhůtě 30 dní od podání odporu, jinak soud vydá rozsudek pro uznání.</a:t>
            </a:r>
          </a:p>
          <a:p>
            <a:pPr algn="just" eaLnBrk="1" hangingPunct="1">
              <a:lnSpc>
                <a:spcPct val="95000"/>
              </a:lnSpc>
              <a:spcBef>
                <a:spcPts val="500"/>
              </a:spcBef>
              <a:buClrTx/>
              <a:buFontTx/>
              <a:buNone/>
            </a:pPr>
            <a:endParaRPr lang="cs-CZ" altLang="cs-CZ" sz="2000" dirty="0">
              <a:latin typeface="Arial Unicode MS" charset="0"/>
              <a:cs typeface="Times New Roman" pitchFamily="16" charset="0"/>
            </a:endParaRPr>
          </a:p>
          <a:p>
            <a:pPr algn="just" eaLnBrk="1" hangingPunct="1">
              <a:lnSpc>
                <a:spcPct val="95000"/>
              </a:lnSpc>
              <a:spcBef>
                <a:spcPts val="500"/>
              </a:spcBef>
              <a:buClrTx/>
              <a:buFontTx/>
              <a:buNone/>
            </a:pPr>
            <a:r>
              <a:rPr lang="cs-CZ" altLang="cs-CZ" sz="2000" dirty="0">
                <a:latin typeface="Arial Unicode MS" charset="0"/>
                <a:cs typeface="Times New Roman" pitchFamily="16" charset="0"/>
              </a:rPr>
              <a:t>Platební rozkaz musí být doručen do vlastních rukou, nelze fikcí. Není-li platební rozkaz doručen, pak ho soud zruší a nařídí soudní jednání. U předvolání k jednání nebo doručení rozsudku je připuštěna fikce doručení, a rozsudek se následně stane pravomocným a vykonatelným. Žalobce může zahájit exekuci.</a:t>
            </a:r>
          </a:p>
        </p:txBody>
      </p:sp>
      <p:sp>
        <p:nvSpPr>
          <p:cNvPr id="14336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ECB0C248-34EE-4A2B-AB43-6AC858F8A4F2}" type="slidenum">
              <a:rPr lang="en-US" altLang="cs-CZ" sz="1400" b="1">
                <a:solidFill>
                  <a:srgbClr val="FFFFFF"/>
                </a:solidFill>
              </a:rPr>
              <a:pPr algn="ctr" eaLnBrk="1" hangingPunct="1">
                <a:spcBef>
                  <a:spcPct val="0"/>
                </a:spcBef>
                <a:buClrTx/>
                <a:buFontTx/>
                <a:buNone/>
              </a:pPr>
              <a:t>70</a:t>
            </a:fld>
            <a:endParaRPr lang="en-US" altLang="cs-CZ" sz="1400" b="1">
              <a:solidFill>
                <a:srgbClr val="FFFFFF"/>
              </a:solidFill>
            </a:endParaRPr>
          </a:p>
        </p:txBody>
      </p:sp>
      <p:sp>
        <p:nvSpPr>
          <p:cNvPr id="143365"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DDC76C46-BF8C-4CAB-BC1D-D856B15092BA}" type="slidenum">
              <a:rPr lang="en-US" altLang="cs-CZ"/>
              <a:pPr/>
              <a:t>70</a:t>
            </a:fld>
            <a:endParaRPr lang="en-US" altLang="cs-CZ"/>
          </a:p>
        </p:txBody>
      </p:sp>
      <p:sp>
        <p:nvSpPr>
          <p:cNvPr id="6" name="Text Box 1"/>
          <p:cNvSpPr txBox="1">
            <a:spLocks noChangeArrowheads="1"/>
          </p:cNvSpPr>
          <p:nvPr/>
        </p:nvSpPr>
        <p:spPr bwMode="auto">
          <a:xfrm>
            <a:off x="611188" y="359891"/>
            <a:ext cx="2664668" cy="404813"/>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dirty="0">
                <a:effectLst>
                  <a:outerShdw blurRad="38100" dist="38100" dir="2700000" algn="tl">
                    <a:srgbClr val="C0C0C0"/>
                  </a:outerShdw>
                </a:effectLst>
                <a:latin typeface="Arial Unicode MS" charset="0"/>
              </a:rPr>
              <a:t>Soudní řízení</a:t>
            </a:r>
            <a:endParaRPr lang="en-GB" sz="2400" b="1" u="sng" dirty="0">
              <a:effectLst>
                <a:outerShdw blurRad="38100" dist="38100" dir="2700000" algn="tl">
                  <a:srgbClr val="C0C0C0"/>
                </a:outerShdw>
              </a:effectLst>
              <a:latin typeface="Arial Unicode MS"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ext Box 1"/>
          <p:cNvSpPr txBox="1">
            <a:spLocks noChangeArrowheads="1"/>
          </p:cNvSpPr>
          <p:nvPr/>
        </p:nvSpPr>
        <p:spPr bwMode="auto">
          <a:xfrm>
            <a:off x="323528" y="359891"/>
            <a:ext cx="2376264" cy="404813"/>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dirty="0">
                <a:effectLst>
                  <a:outerShdw blurRad="38100" dist="38100" dir="2700000" algn="tl">
                    <a:srgbClr val="C0C0C0"/>
                  </a:outerShdw>
                </a:effectLst>
                <a:latin typeface="Arial Unicode MS" charset="0"/>
              </a:rPr>
              <a:t>Exekuční řízení</a:t>
            </a:r>
            <a:endParaRPr lang="en-GB" sz="2400" b="1" u="sng" dirty="0">
              <a:effectLst>
                <a:outerShdw blurRad="38100" dist="38100" dir="2700000" algn="tl">
                  <a:srgbClr val="C0C0C0"/>
                </a:outerShdw>
              </a:effectLst>
              <a:latin typeface="Arial Unicode MS" charset="0"/>
            </a:endParaRPr>
          </a:p>
        </p:txBody>
      </p:sp>
      <p:sp>
        <p:nvSpPr>
          <p:cNvPr id="145411" name="Text Box 2"/>
          <p:cNvSpPr txBox="1">
            <a:spLocks noChangeArrowheads="1"/>
          </p:cNvSpPr>
          <p:nvPr/>
        </p:nvSpPr>
        <p:spPr bwMode="auto">
          <a:xfrm>
            <a:off x="611188" y="1268413"/>
            <a:ext cx="7808912" cy="516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indent="3175">
              <a:spcBef>
                <a:spcPts val="60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algn="just" eaLnBrk="1" hangingPunct="1">
              <a:lnSpc>
                <a:spcPct val="95000"/>
              </a:lnSpc>
              <a:spcBef>
                <a:spcPts val="500"/>
              </a:spcBef>
              <a:buClrTx/>
              <a:buFontTx/>
              <a:buNone/>
            </a:pPr>
            <a:r>
              <a:rPr lang="cs-CZ" altLang="cs-CZ" sz="2000">
                <a:latin typeface="Arial Unicode MS" charset="0"/>
                <a:cs typeface="Times New Roman" pitchFamily="16" charset="0"/>
              </a:rPr>
              <a:t>Exekutor po obdržení návrhu oprávněné spolu s originálem exekučního titulu požádá soud o zmocnění k exekuci a zahájí úkony pro zajištění majetku dlužníka resp. povinného.</a:t>
            </a:r>
          </a:p>
          <a:p>
            <a:pPr algn="just" eaLnBrk="1" hangingPunct="1">
              <a:lnSpc>
                <a:spcPct val="95000"/>
              </a:lnSpc>
              <a:spcBef>
                <a:spcPts val="500"/>
              </a:spcBef>
              <a:buClrTx/>
              <a:buFontTx/>
              <a:buNone/>
            </a:pPr>
            <a:endParaRPr lang="cs-CZ" altLang="cs-CZ" sz="2000">
              <a:latin typeface="Arial Unicode MS" charset="0"/>
              <a:cs typeface="Times New Roman" pitchFamily="16" charset="0"/>
            </a:endParaRPr>
          </a:p>
          <a:p>
            <a:pPr algn="just" eaLnBrk="1" hangingPunct="1">
              <a:lnSpc>
                <a:spcPct val="95000"/>
              </a:lnSpc>
              <a:spcBef>
                <a:spcPts val="500"/>
              </a:spcBef>
              <a:buClrTx/>
              <a:buFontTx/>
              <a:buNone/>
            </a:pPr>
            <a:r>
              <a:rPr lang="cs-CZ" altLang="cs-CZ" sz="2000">
                <a:latin typeface="Arial Unicode MS" charset="0"/>
                <a:cs typeface="Times New Roman" pitchFamily="16" charset="0"/>
              </a:rPr>
              <a:t>Exekutor vyzve povinného k dobrovolnému slnění dluhu dle exekučního titulu. Exekučním titulem může být soudní rozhodnutí nebo rozhodčí nález. Toto je zpravidla první okamžik, kdy se povinný dozví o exekuci.</a:t>
            </a:r>
          </a:p>
          <a:p>
            <a:pPr algn="just" eaLnBrk="1" hangingPunct="1">
              <a:lnSpc>
                <a:spcPct val="95000"/>
              </a:lnSpc>
              <a:spcBef>
                <a:spcPts val="500"/>
              </a:spcBef>
              <a:buClrTx/>
              <a:buFontTx/>
              <a:buNone/>
            </a:pPr>
            <a:endParaRPr lang="cs-CZ" altLang="cs-CZ" sz="2000">
              <a:latin typeface="Arial Unicode MS" charset="0"/>
              <a:cs typeface="Times New Roman" pitchFamily="16" charset="0"/>
            </a:endParaRPr>
          </a:p>
          <a:p>
            <a:pPr algn="just" eaLnBrk="1" hangingPunct="1">
              <a:lnSpc>
                <a:spcPct val="95000"/>
              </a:lnSpc>
              <a:spcBef>
                <a:spcPts val="500"/>
              </a:spcBef>
              <a:buClrTx/>
              <a:buFontTx/>
              <a:buNone/>
            </a:pPr>
            <a:r>
              <a:rPr lang="cs-CZ" altLang="cs-CZ" sz="2000">
                <a:latin typeface="Arial Unicode MS" charset="0"/>
                <a:cs typeface="Times New Roman" pitchFamily="16" charset="0"/>
              </a:rPr>
              <a:t>Pokud byl exekuční titul doručen fikcí, pak lze do 15-ti dní požádat soud o zrušení fikce doručení, pokud byl omluvitelný důvod, že se povinný nezdržoval na své adrese.</a:t>
            </a:r>
          </a:p>
          <a:p>
            <a:pPr algn="just" eaLnBrk="1" hangingPunct="1">
              <a:lnSpc>
                <a:spcPct val="95000"/>
              </a:lnSpc>
              <a:spcBef>
                <a:spcPts val="500"/>
              </a:spcBef>
              <a:buClrTx/>
              <a:buFontTx/>
              <a:buNone/>
            </a:pPr>
            <a:endParaRPr lang="cs-CZ" altLang="cs-CZ" sz="2000">
              <a:latin typeface="Arial Unicode MS" charset="0"/>
              <a:cs typeface="Times New Roman" pitchFamily="16" charset="0"/>
            </a:endParaRPr>
          </a:p>
          <a:p>
            <a:pPr algn="just" eaLnBrk="1" hangingPunct="1">
              <a:lnSpc>
                <a:spcPct val="95000"/>
              </a:lnSpc>
              <a:spcBef>
                <a:spcPts val="500"/>
              </a:spcBef>
              <a:buClrTx/>
              <a:buFontTx/>
              <a:buNone/>
            </a:pPr>
            <a:r>
              <a:rPr lang="cs-CZ" altLang="cs-CZ" sz="2000">
                <a:latin typeface="Arial Unicode MS" charset="0"/>
                <a:cs typeface="Times New Roman" pitchFamily="16" charset="0"/>
              </a:rPr>
              <a:t>Exekutoři mají rozsáhlé pravomoce, které obyčejnému dlužníkovi převrátí život naruby. </a:t>
            </a:r>
          </a:p>
        </p:txBody>
      </p:sp>
      <p:sp>
        <p:nvSpPr>
          <p:cNvPr id="14541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536E70C9-2FF9-47D5-BF61-256AAFF40601}" type="slidenum">
              <a:rPr lang="en-US" altLang="cs-CZ" sz="1400" b="1">
                <a:solidFill>
                  <a:srgbClr val="FFFFFF"/>
                </a:solidFill>
              </a:rPr>
              <a:pPr algn="ctr" eaLnBrk="1" hangingPunct="1">
                <a:spcBef>
                  <a:spcPct val="0"/>
                </a:spcBef>
                <a:buClrTx/>
                <a:buFontTx/>
                <a:buNone/>
              </a:pPr>
              <a:t>71</a:t>
            </a:fld>
            <a:endParaRPr lang="en-US" altLang="cs-CZ" sz="1400" b="1">
              <a:solidFill>
                <a:srgbClr val="FFFFFF"/>
              </a:solidFill>
            </a:endParaRPr>
          </a:p>
        </p:txBody>
      </p:sp>
      <p:sp>
        <p:nvSpPr>
          <p:cNvPr id="145413"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45A79D53-CE3E-4771-AFEE-5E29FC2D4C34}" type="slidenum">
              <a:rPr lang="en-US" altLang="cs-CZ"/>
              <a:pPr/>
              <a:t>71</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ext Box 1"/>
          <p:cNvSpPr txBox="1">
            <a:spLocks noChangeArrowheads="1"/>
          </p:cNvSpPr>
          <p:nvPr/>
        </p:nvSpPr>
        <p:spPr bwMode="auto">
          <a:xfrm>
            <a:off x="625476" y="371269"/>
            <a:ext cx="2650380" cy="404812"/>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a:effectLst>
                  <a:outerShdw blurRad="38100" dist="38100" dir="2700000" algn="tl">
                    <a:srgbClr val="C0C0C0"/>
                  </a:outerShdw>
                </a:effectLst>
                <a:latin typeface="Arial Unicode MS" charset="0"/>
              </a:rPr>
              <a:t>Úmluva CMR</a:t>
            </a:r>
          </a:p>
        </p:txBody>
      </p:sp>
      <p:sp>
        <p:nvSpPr>
          <p:cNvPr id="147459" name="Text Box 2"/>
          <p:cNvSpPr txBox="1">
            <a:spLocks noChangeArrowheads="1"/>
          </p:cNvSpPr>
          <p:nvPr/>
        </p:nvSpPr>
        <p:spPr bwMode="auto">
          <a:xfrm>
            <a:off x="611188" y="836613"/>
            <a:ext cx="7808912"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r>
              <a:rPr lang="cs-CZ" altLang="cs-CZ">
                <a:latin typeface="Arial Unicode MS" charset="0"/>
              </a:rPr>
              <a:t>Úmluva o přepravní smlouvě v mezinárodní silniční nákladní dopravě (CMR)</a:t>
            </a:r>
            <a:r>
              <a:rPr lang="ar-SA" altLang="cs-CZ">
                <a:latin typeface="Arial Unicode MS" charset="0"/>
                <a:cs typeface="Times New Roman" pitchFamily="16" charset="0"/>
              </a:rPr>
              <a:t>‏</a:t>
            </a:r>
            <a:endParaRPr lang="en-US" altLang="cs-CZ">
              <a:latin typeface="Arial Unicode MS" charset="0"/>
              <a:cs typeface="Times New Roman" pitchFamily="16" charset="0"/>
            </a:endParaRPr>
          </a:p>
          <a:p>
            <a:pPr eaLnBrk="1" hangingPunct="1">
              <a:lnSpc>
                <a:spcPct val="102000"/>
              </a:lnSpc>
              <a:spcBef>
                <a:spcPts val="500"/>
              </a:spcBef>
              <a:buClrTx/>
              <a:buFontTx/>
              <a:buNone/>
            </a:pPr>
            <a:r>
              <a:rPr lang="cs-CZ" altLang="cs-CZ">
                <a:latin typeface="Arial Unicode MS" charset="0"/>
              </a:rPr>
              <a:t>Vyhláška č. 11/1975 Sb a sdělení MZV č.108/2006 Sb.m.s. a 66/2011 Sb. m.s.</a:t>
            </a:r>
          </a:p>
          <a:p>
            <a:pPr eaLnBrk="1" hangingPunct="1">
              <a:lnSpc>
                <a:spcPct val="102000"/>
              </a:lnSpc>
              <a:spcBef>
                <a:spcPts val="500"/>
              </a:spcBef>
              <a:buClrTx/>
              <a:buFontTx/>
              <a:buNone/>
            </a:pPr>
            <a:r>
              <a:rPr lang="cs-CZ" altLang="cs-CZ">
                <a:latin typeface="Arial Unicode MS" charset="0"/>
              </a:rPr>
              <a:t>Ustanovení Úmluvy CMR mají přednost před Občanským zákoníkem</a:t>
            </a:r>
          </a:p>
          <a:p>
            <a:pPr eaLnBrk="1" hangingPunct="1">
              <a:lnSpc>
                <a:spcPct val="102000"/>
              </a:lnSpc>
              <a:spcBef>
                <a:spcPts val="500"/>
              </a:spcBef>
              <a:buClrTx/>
              <a:buFontTx/>
              <a:buNone/>
            </a:pPr>
            <a:r>
              <a:rPr lang="cs-CZ" altLang="cs-CZ">
                <a:latin typeface="Arial Unicode MS" charset="0"/>
              </a:rPr>
              <a:t>Mezinárodní smlouva vztahující se na každou přepravní smlouvu za úplatu podle níž předpokládané místo nakládky nebo vykládky leží ve dvou různých státech z nichž alespoň jeden je signatářem Úmluvy CMR</a:t>
            </a:r>
          </a:p>
          <a:p>
            <a:pPr eaLnBrk="1" hangingPunct="1">
              <a:lnSpc>
                <a:spcPct val="102000"/>
              </a:lnSpc>
              <a:spcBef>
                <a:spcPts val="500"/>
              </a:spcBef>
              <a:buClrTx/>
              <a:buFontTx/>
              <a:buNone/>
            </a:pPr>
            <a:r>
              <a:rPr lang="cs-CZ" altLang="cs-CZ">
                <a:latin typeface="Arial Unicode MS" charset="0"/>
              </a:rPr>
              <a:t>Nevztahuje se na přepravu mrtvol, poštovních zásilek  a stěhovaných svršků</a:t>
            </a:r>
          </a:p>
          <a:p>
            <a:pPr eaLnBrk="1" hangingPunct="1">
              <a:lnSpc>
                <a:spcPct val="102000"/>
              </a:lnSpc>
              <a:spcBef>
                <a:spcPts val="500"/>
              </a:spcBef>
              <a:buClrTx/>
              <a:buFontTx/>
              <a:buNone/>
            </a:pPr>
            <a:r>
              <a:rPr lang="cs-CZ" altLang="cs-CZ">
                <a:latin typeface="Arial Unicode MS" charset="0"/>
              </a:rPr>
              <a:t>Platí stále i pro přepravy v rámci EU</a:t>
            </a:r>
          </a:p>
        </p:txBody>
      </p:sp>
      <p:sp>
        <p:nvSpPr>
          <p:cNvPr id="147460"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AD1E05F8-EBC6-4CDD-AE19-151355BFE9F1}" type="slidenum">
              <a:rPr lang="en-US" altLang="cs-CZ" sz="1400" b="1">
                <a:solidFill>
                  <a:srgbClr val="FFFFFF"/>
                </a:solidFill>
              </a:rPr>
              <a:pPr algn="ctr" eaLnBrk="1" hangingPunct="1">
                <a:spcBef>
                  <a:spcPct val="0"/>
                </a:spcBef>
                <a:buClrTx/>
                <a:buFontTx/>
                <a:buNone/>
              </a:pPr>
              <a:t>72</a:t>
            </a:fld>
            <a:endParaRPr lang="en-US" altLang="cs-CZ" sz="1400" b="1">
              <a:solidFill>
                <a:srgbClr val="FFFFFF"/>
              </a:solidFill>
            </a:endParaRPr>
          </a:p>
        </p:txBody>
      </p:sp>
      <p:sp>
        <p:nvSpPr>
          <p:cNvPr id="147461"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937CD609-E025-48F3-B97E-8A9243F91D53}" type="slidenum">
              <a:rPr lang="en-US" altLang="cs-CZ"/>
              <a:pPr/>
              <a:t>72</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ext Box 1"/>
          <p:cNvSpPr txBox="1">
            <a:spLocks noChangeArrowheads="1"/>
          </p:cNvSpPr>
          <p:nvPr/>
        </p:nvSpPr>
        <p:spPr bwMode="auto">
          <a:xfrm>
            <a:off x="395536" y="333375"/>
            <a:ext cx="575999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lnSpc>
                <a:spcPct val="58000"/>
              </a:lnSpc>
              <a:spcBef>
                <a:spcPct val="0"/>
              </a:spcBef>
              <a:buClrTx/>
              <a:buFontTx/>
              <a:buNone/>
            </a:pPr>
            <a:r>
              <a:rPr lang="en-GB" altLang="cs-CZ" b="1" u="sng" dirty="0" err="1">
                <a:solidFill>
                  <a:schemeClr val="bg1"/>
                </a:solidFill>
              </a:rPr>
              <a:t>Státy</a:t>
            </a:r>
            <a:r>
              <a:rPr lang="en-GB" altLang="cs-CZ" b="1" u="sng" dirty="0">
                <a:solidFill>
                  <a:schemeClr val="bg1"/>
                </a:solidFill>
              </a:rPr>
              <a:t> </a:t>
            </a:r>
            <a:r>
              <a:rPr lang="en-GB" altLang="cs-CZ" b="1" u="sng" dirty="0" err="1">
                <a:solidFill>
                  <a:schemeClr val="bg1"/>
                </a:solidFill>
              </a:rPr>
              <a:t>jenž</a:t>
            </a:r>
            <a:r>
              <a:rPr lang="en-GB" altLang="cs-CZ" b="1" u="sng" dirty="0">
                <a:solidFill>
                  <a:schemeClr val="bg1"/>
                </a:solidFill>
              </a:rPr>
              <a:t> </a:t>
            </a:r>
            <a:r>
              <a:rPr lang="en-GB" altLang="cs-CZ" b="1" u="sng" dirty="0" err="1">
                <a:solidFill>
                  <a:schemeClr val="bg1"/>
                </a:solidFill>
              </a:rPr>
              <a:t>jsou</a:t>
            </a:r>
            <a:r>
              <a:rPr lang="en-GB" altLang="cs-CZ" b="1" u="sng" dirty="0">
                <a:solidFill>
                  <a:schemeClr val="bg1"/>
                </a:solidFill>
              </a:rPr>
              <a:t> </a:t>
            </a:r>
            <a:r>
              <a:rPr lang="en-GB" altLang="cs-CZ" b="1" u="sng" dirty="0" err="1">
                <a:solidFill>
                  <a:schemeClr val="bg1"/>
                </a:solidFill>
              </a:rPr>
              <a:t>signatáři</a:t>
            </a:r>
            <a:r>
              <a:rPr lang="en-GB" altLang="cs-CZ" b="1" u="sng" dirty="0">
                <a:solidFill>
                  <a:schemeClr val="bg1"/>
                </a:solidFill>
              </a:rPr>
              <a:t> </a:t>
            </a:r>
            <a:r>
              <a:rPr lang="en-GB" altLang="cs-CZ" b="1" u="sng" dirty="0" err="1">
                <a:solidFill>
                  <a:schemeClr val="bg1"/>
                </a:solidFill>
              </a:rPr>
              <a:t>Úmluvy</a:t>
            </a:r>
            <a:r>
              <a:rPr lang="en-GB" altLang="cs-CZ" b="1" u="sng" dirty="0">
                <a:solidFill>
                  <a:schemeClr val="bg1"/>
                </a:solidFill>
              </a:rPr>
              <a:t> CMR</a:t>
            </a:r>
          </a:p>
        </p:txBody>
      </p:sp>
      <p:pic>
        <p:nvPicPr>
          <p:cNvPr id="14950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550" y="1122363"/>
            <a:ext cx="7997825" cy="511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49508" name="Text Box 3"/>
          <p:cNvSpPr txBox="1">
            <a:spLocks noChangeArrowheads="1"/>
          </p:cNvSpPr>
          <p:nvPr/>
        </p:nvSpPr>
        <p:spPr bwMode="auto">
          <a:xfrm>
            <a:off x="323850" y="6381750"/>
            <a:ext cx="71278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spcBef>
                <a:spcPct val="0"/>
              </a:spcBef>
              <a:buClrTx/>
              <a:buFontTx/>
              <a:buNone/>
            </a:pPr>
            <a:r>
              <a:rPr lang="cs-CZ" altLang="cs-CZ" sz="1800"/>
              <a:t>Celkem 55 státu.</a:t>
            </a:r>
          </a:p>
        </p:txBody>
      </p:sp>
      <p:sp>
        <p:nvSpPr>
          <p:cNvPr id="149509" name="Text Box 4"/>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DB60B8EC-9266-4CDF-8D2D-854A62DD9C09}" type="slidenum">
              <a:rPr lang="en-US" altLang="cs-CZ" sz="1400" b="1">
                <a:solidFill>
                  <a:srgbClr val="FFFFFF"/>
                </a:solidFill>
              </a:rPr>
              <a:pPr algn="ctr" eaLnBrk="1" hangingPunct="1">
                <a:spcBef>
                  <a:spcPct val="0"/>
                </a:spcBef>
                <a:buClrTx/>
                <a:buFontTx/>
                <a:buNone/>
              </a:pPr>
              <a:t>73</a:t>
            </a:fld>
            <a:endParaRPr lang="en-US" altLang="cs-CZ" sz="1400" b="1">
              <a:solidFill>
                <a:srgbClr val="FFFFFF"/>
              </a:solidFill>
            </a:endParaRPr>
          </a:p>
        </p:txBody>
      </p:sp>
      <p:sp>
        <p:nvSpPr>
          <p:cNvPr id="149510"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30B0C4A3-23B1-44EC-921E-F212DD3BF4ED}" type="slidenum">
              <a:rPr lang="en-US" altLang="cs-CZ"/>
              <a:pPr/>
              <a:t>73</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ext Box 1"/>
          <p:cNvSpPr txBox="1">
            <a:spLocks noChangeArrowheads="1"/>
          </p:cNvSpPr>
          <p:nvPr/>
        </p:nvSpPr>
        <p:spPr bwMode="auto">
          <a:xfrm>
            <a:off x="395536" y="260648"/>
            <a:ext cx="4104456"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lnSpc>
                <a:spcPct val="58000"/>
              </a:lnSpc>
              <a:spcBef>
                <a:spcPct val="0"/>
              </a:spcBef>
              <a:buClrTx/>
              <a:buFontTx/>
              <a:buNone/>
            </a:pPr>
            <a:r>
              <a:rPr lang="en-GB" altLang="cs-CZ" b="1" u="sng">
                <a:solidFill>
                  <a:schemeClr val="bg1"/>
                </a:solidFill>
              </a:rPr>
              <a:t>Působnost Úmluvy CMR</a:t>
            </a:r>
          </a:p>
        </p:txBody>
      </p:sp>
      <p:sp>
        <p:nvSpPr>
          <p:cNvPr id="151555" name="Freeform 2"/>
          <p:cNvSpPr>
            <a:spLocks noChangeArrowheads="1"/>
          </p:cNvSpPr>
          <p:nvPr/>
        </p:nvSpPr>
        <p:spPr bwMode="auto">
          <a:xfrm>
            <a:off x="720725" y="1260475"/>
            <a:ext cx="7785100" cy="494665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p>
        </p:txBody>
      </p:sp>
      <p:pic>
        <p:nvPicPr>
          <p:cNvPr id="15155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052736"/>
            <a:ext cx="7558087" cy="535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51557" name="Text Box 4"/>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56587983-E7BE-480C-978E-1D3100B96F57}" type="slidenum">
              <a:rPr lang="en-US" altLang="cs-CZ" sz="1400" b="1">
                <a:solidFill>
                  <a:srgbClr val="FFFFFF"/>
                </a:solidFill>
              </a:rPr>
              <a:pPr algn="ctr" eaLnBrk="1" hangingPunct="1">
                <a:spcBef>
                  <a:spcPct val="0"/>
                </a:spcBef>
                <a:buClrTx/>
                <a:buFontTx/>
                <a:buNone/>
              </a:pPr>
              <a:t>74</a:t>
            </a:fld>
            <a:endParaRPr lang="en-US" altLang="cs-CZ" sz="1400" b="1">
              <a:solidFill>
                <a:srgbClr val="FFFFFF"/>
              </a:solidFill>
            </a:endParaRPr>
          </a:p>
        </p:txBody>
      </p:sp>
      <p:sp>
        <p:nvSpPr>
          <p:cNvPr id="151558"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0422E51B-F65C-416C-8BCB-18EE14EF77BB}" type="slidenum">
              <a:rPr lang="en-US" altLang="cs-CZ"/>
              <a:pPr/>
              <a:t>74</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ext Box 1"/>
          <p:cNvSpPr txBox="1">
            <a:spLocks noChangeArrowheads="1"/>
          </p:cNvSpPr>
          <p:nvPr/>
        </p:nvSpPr>
        <p:spPr bwMode="auto">
          <a:xfrm>
            <a:off x="685800" y="6324600"/>
            <a:ext cx="7270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53603" name="Text Box 2"/>
          <p:cNvSpPr txBox="1">
            <a:spLocks noChangeArrowheads="1"/>
          </p:cNvSpPr>
          <p:nvPr/>
        </p:nvSpPr>
        <p:spPr bwMode="auto">
          <a:xfrm>
            <a:off x="611188" y="116632"/>
            <a:ext cx="55449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nchorCtr="1"/>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r>
              <a:rPr lang="en-GB" altLang="cs-CZ" b="1" u="sng" dirty="0" err="1">
                <a:solidFill>
                  <a:schemeClr val="bg1"/>
                </a:solidFill>
                <a:latin typeface="Arial Unicode MS" charset="0"/>
              </a:rPr>
              <a:t>Odpovědnost</a:t>
            </a:r>
            <a:r>
              <a:rPr lang="en-GB" altLang="cs-CZ" b="1" u="sng" dirty="0">
                <a:solidFill>
                  <a:schemeClr val="bg1"/>
                </a:solidFill>
                <a:latin typeface="Arial Unicode MS" charset="0"/>
              </a:rPr>
              <a:t> </a:t>
            </a:r>
            <a:r>
              <a:rPr lang="en-GB" altLang="cs-CZ" b="1" u="sng" dirty="0" err="1">
                <a:solidFill>
                  <a:schemeClr val="bg1"/>
                </a:solidFill>
                <a:latin typeface="Arial Unicode MS" charset="0"/>
              </a:rPr>
              <a:t>dopravce</a:t>
            </a:r>
            <a:r>
              <a:rPr lang="en-GB" altLang="cs-CZ" b="1" u="sng" dirty="0">
                <a:solidFill>
                  <a:schemeClr val="bg1"/>
                </a:solidFill>
                <a:latin typeface="Arial Unicode MS" charset="0"/>
              </a:rPr>
              <a:t> – </a:t>
            </a:r>
            <a:r>
              <a:rPr lang="en-GB" altLang="cs-CZ" b="1" u="sng" dirty="0" err="1">
                <a:solidFill>
                  <a:schemeClr val="bg1"/>
                </a:solidFill>
                <a:latin typeface="Arial Unicode MS" charset="0"/>
              </a:rPr>
              <a:t>Úmluva</a:t>
            </a:r>
            <a:r>
              <a:rPr lang="en-GB" altLang="cs-CZ" b="1" u="sng" dirty="0">
                <a:solidFill>
                  <a:schemeClr val="bg1"/>
                </a:solidFill>
                <a:latin typeface="Arial Unicode MS" charset="0"/>
              </a:rPr>
              <a:t> CMR </a:t>
            </a:r>
          </a:p>
        </p:txBody>
      </p:sp>
      <p:sp>
        <p:nvSpPr>
          <p:cNvPr id="153604" name="Text Box 3"/>
          <p:cNvSpPr txBox="1">
            <a:spLocks noChangeArrowheads="1"/>
          </p:cNvSpPr>
          <p:nvPr/>
        </p:nvSpPr>
        <p:spPr bwMode="auto">
          <a:xfrm>
            <a:off x="685800" y="1905000"/>
            <a:ext cx="7772400"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31788" indent="-328613">
              <a:spcBef>
                <a:spcPts val="60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9pPr>
          </a:lstStyle>
          <a:p>
            <a:pPr eaLnBrk="1" hangingPunct="1">
              <a:spcBef>
                <a:spcPts val="500"/>
              </a:spcBef>
              <a:buClrTx/>
              <a:buFontTx/>
              <a:buNone/>
            </a:pPr>
            <a:endParaRPr lang="cs-CZ" altLang="cs-CZ" sz="2000">
              <a:latin typeface="Arial Unicode MS" charset="0"/>
            </a:endParaRPr>
          </a:p>
          <a:p>
            <a:pPr algn="just" eaLnBrk="1" hangingPunct="1">
              <a:spcBef>
                <a:spcPts val="500"/>
              </a:spcBef>
              <a:buClrTx/>
              <a:buFontTx/>
              <a:buNone/>
            </a:pPr>
            <a:r>
              <a:rPr lang="cs-CZ" altLang="cs-CZ" sz="2000">
                <a:latin typeface="Arial Unicode MS" charset="0"/>
              </a:rPr>
              <a:t>Objektivní odpovědnost dopravce za škody na zásilce</a:t>
            </a:r>
          </a:p>
          <a:p>
            <a:pPr algn="just" eaLnBrk="1" hangingPunct="1">
              <a:spcBef>
                <a:spcPts val="500"/>
              </a:spcBef>
              <a:buClrTx/>
              <a:buFontTx/>
              <a:buNone/>
            </a:pPr>
            <a:endParaRPr lang="cs-CZ" altLang="cs-CZ" sz="2000">
              <a:latin typeface="Arial Unicode MS" charset="0"/>
            </a:endParaRPr>
          </a:p>
          <a:p>
            <a:pPr algn="just" eaLnBrk="1" hangingPunct="1">
              <a:spcBef>
                <a:spcPts val="500"/>
              </a:spcBef>
              <a:buClrTx/>
              <a:buFontTx/>
              <a:buNone/>
            </a:pPr>
            <a:r>
              <a:rPr lang="cs-CZ" altLang="cs-CZ" sz="2000">
                <a:latin typeface="Arial Unicode MS" charset="0"/>
              </a:rPr>
              <a:t>Dopravce odpovídá za úplnou nebo částečnou ztrátu zásilky nebo za její poškození, které vznikne od okamžiku převzetí zásilky k přepravě až do okamžiku jejího vydání, jakož i za překročení dodací lhůty (čl. 17 odst. 1 Úmluvy CMR).</a:t>
            </a:r>
          </a:p>
          <a:p>
            <a:pPr eaLnBrk="1" hangingPunct="1">
              <a:spcBef>
                <a:spcPts val="500"/>
              </a:spcBef>
              <a:buClrTx/>
              <a:buFontTx/>
              <a:buNone/>
            </a:pPr>
            <a:endParaRPr lang="cs-CZ" altLang="cs-CZ" sz="2000">
              <a:latin typeface="Arial Unicode MS" charset="0"/>
            </a:endParaRPr>
          </a:p>
          <a:p>
            <a:pPr eaLnBrk="1" hangingPunct="1">
              <a:spcBef>
                <a:spcPts val="500"/>
              </a:spcBef>
              <a:buClrTx/>
              <a:buFontTx/>
              <a:buNone/>
            </a:pPr>
            <a:r>
              <a:rPr lang="cs-CZ" altLang="cs-CZ" sz="2000">
                <a:latin typeface="Arial Unicode MS" charset="0"/>
              </a:rPr>
              <a:t>Absolutní odpovědnost dopravce za technický stav vozidla</a:t>
            </a:r>
          </a:p>
          <a:p>
            <a:pPr eaLnBrk="1" hangingPunct="1">
              <a:spcBef>
                <a:spcPts val="500"/>
              </a:spcBef>
              <a:buClrTx/>
              <a:buFontTx/>
              <a:buNone/>
            </a:pPr>
            <a:endParaRPr lang="cs-CZ" altLang="cs-CZ" sz="2000">
              <a:latin typeface="Arial Unicode MS" charset="0"/>
            </a:endParaRPr>
          </a:p>
          <a:p>
            <a:pPr eaLnBrk="1" hangingPunct="1">
              <a:spcBef>
                <a:spcPts val="500"/>
              </a:spcBef>
              <a:buClrTx/>
              <a:buFontTx/>
              <a:buNone/>
            </a:pPr>
            <a:endParaRPr lang="cs-CZ" altLang="cs-CZ" sz="2000">
              <a:latin typeface="Arial Unicode MS" charset="0"/>
            </a:endParaRPr>
          </a:p>
          <a:p>
            <a:pPr eaLnBrk="1" hangingPunct="1">
              <a:spcBef>
                <a:spcPts val="500"/>
              </a:spcBef>
              <a:buClrTx/>
              <a:buFontTx/>
              <a:buNone/>
            </a:pPr>
            <a:endParaRPr lang="cs-CZ" altLang="cs-CZ" sz="2000">
              <a:latin typeface="Arial Unicode MS" charset="0"/>
            </a:endParaRPr>
          </a:p>
        </p:txBody>
      </p:sp>
      <p:sp>
        <p:nvSpPr>
          <p:cNvPr id="153605" name="Text Box 4"/>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7630ECA4-B96A-45F3-A14B-AF13965C19B4}" type="slidenum">
              <a:rPr lang="en-US" altLang="cs-CZ" sz="1400" b="1">
                <a:solidFill>
                  <a:srgbClr val="FFFFFF"/>
                </a:solidFill>
              </a:rPr>
              <a:pPr algn="ctr" eaLnBrk="1" hangingPunct="1">
                <a:spcBef>
                  <a:spcPct val="0"/>
                </a:spcBef>
                <a:buClrTx/>
                <a:buFontTx/>
                <a:buNone/>
              </a:pPr>
              <a:t>75</a:t>
            </a:fld>
            <a:endParaRPr lang="en-US" altLang="cs-CZ" sz="1400" b="1">
              <a:solidFill>
                <a:srgbClr val="FFFFFF"/>
              </a:solidFill>
            </a:endParaRPr>
          </a:p>
        </p:txBody>
      </p:sp>
      <p:sp>
        <p:nvSpPr>
          <p:cNvPr id="153606"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2238DB6D-1EAF-40DF-BC8F-E5AD1173C6F9}" type="slidenum">
              <a:rPr lang="en-US" altLang="cs-CZ"/>
              <a:pPr/>
              <a:t>75</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ext Box 1"/>
          <p:cNvSpPr txBox="1">
            <a:spLocks noChangeArrowheads="1"/>
          </p:cNvSpPr>
          <p:nvPr/>
        </p:nvSpPr>
        <p:spPr bwMode="auto">
          <a:xfrm>
            <a:off x="685800" y="6324600"/>
            <a:ext cx="7270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55651" name="Text Box 2"/>
          <p:cNvSpPr txBox="1">
            <a:spLocks noChangeArrowheads="1"/>
          </p:cNvSpPr>
          <p:nvPr/>
        </p:nvSpPr>
        <p:spPr bwMode="auto">
          <a:xfrm>
            <a:off x="251520" y="90872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nchorCtr="1"/>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r>
              <a:rPr lang="en-GB" altLang="cs-CZ" b="1" u="sng" dirty="0" err="1">
                <a:solidFill>
                  <a:srgbClr val="002060"/>
                </a:solidFill>
                <a:latin typeface="Arial Unicode MS" charset="0"/>
              </a:rPr>
              <a:t>Zproštění</a:t>
            </a:r>
            <a:r>
              <a:rPr lang="en-GB" altLang="cs-CZ" b="1" u="sng" dirty="0">
                <a:solidFill>
                  <a:srgbClr val="002060"/>
                </a:solidFill>
                <a:latin typeface="Arial Unicode MS" charset="0"/>
              </a:rPr>
              <a:t> </a:t>
            </a:r>
            <a:r>
              <a:rPr lang="en-GB" altLang="cs-CZ" b="1" u="sng" dirty="0" err="1">
                <a:solidFill>
                  <a:srgbClr val="002060"/>
                </a:solidFill>
                <a:latin typeface="Arial Unicode MS" charset="0"/>
              </a:rPr>
              <a:t>odpovědnosti</a:t>
            </a:r>
            <a:r>
              <a:rPr lang="en-GB" altLang="cs-CZ" b="1" u="sng" dirty="0">
                <a:solidFill>
                  <a:srgbClr val="002060"/>
                </a:solidFill>
                <a:latin typeface="Arial Unicode MS" charset="0"/>
              </a:rPr>
              <a:t> - </a:t>
            </a:r>
            <a:r>
              <a:rPr lang="en-GB" altLang="cs-CZ" b="1" u="sng" dirty="0" err="1">
                <a:solidFill>
                  <a:srgbClr val="002060"/>
                </a:solidFill>
                <a:latin typeface="Arial Unicode MS" charset="0"/>
              </a:rPr>
              <a:t>čl</a:t>
            </a:r>
            <a:r>
              <a:rPr lang="en-GB" altLang="cs-CZ" b="1" u="sng" dirty="0">
                <a:solidFill>
                  <a:srgbClr val="002060"/>
                </a:solidFill>
                <a:latin typeface="Arial Unicode MS" charset="0"/>
              </a:rPr>
              <a:t>. 17. </a:t>
            </a:r>
            <a:r>
              <a:rPr lang="en-GB" altLang="cs-CZ" b="1" u="sng" dirty="0" err="1">
                <a:solidFill>
                  <a:srgbClr val="002060"/>
                </a:solidFill>
                <a:latin typeface="Arial Unicode MS" charset="0"/>
              </a:rPr>
              <a:t>odst</a:t>
            </a:r>
            <a:r>
              <a:rPr lang="en-GB" altLang="cs-CZ" b="1" u="sng" dirty="0">
                <a:solidFill>
                  <a:srgbClr val="002060"/>
                </a:solidFill>
                <a:latin typeface="Arial Unicode MS" charset="0"/>
              </a:rPr>
              <a:t>. 2 </a:t>
            </a:r>
            <a:r>
              <a:rPr lang="en-GB" altLang="cs-CZ" b="1" u="sng" dirty="0" err="1">
                <a:solidFill>
                  <a:srgbClr val="002060"/>
                </a:solidFill>
                <a:latin typeface="Arial Unicode MS" charset="0"/>
              </a:rPr>
              <a:t>Úmluva</a:t>
            </a:r>
            <a:r>
              <a:rPr lang="en-GB" altLang="cs-CZ" b="1" u="sng" dirty="0">
                <a:solidFill>
                  <a:srgbClr val="002060"/>
                </a:solidFill>
                <a:latin typeface="Arial Unicode MS" charset="0"/>
              </a:rPr>
              <a:t> CMR </a:t>
            </a:r>
          </a:p>
        </p:txBody>
      </p:sp>
      <p:sp>
        <p:nvSpPr>
          <p:cNvPr id="155652" name="Text Box 3"/>
          <p:cNvSpPr txBox="1">
            <a:spLocks noChangeArrowheads="1"/>
          </p:cNvSpPr>
          <p:nvPr/>
        </p:nvSpPr>
        <p:spPr bwMode="auto">
          <a:xfrm>
            <a:off x="611188" y="1700213"/>
            <a:ext cx="7772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31788" indent="-328613">
              <a:spcBef>
                <a:spcPts val="600"/>
              </a:spcBef>
              <a:buClr>
                <a:srgbClr val="000000"/>
              </a:buClr>
              <a:buSzPct val="100000"/>
              <a:buFont typeface="Times New Roman" pitchFamily="16" charset="0"/>
              <a:tabLst>
                <a:tab pos="331788" algn="l"/>
                <a:tab pos="889000" algn="l"/>
                <a:tab pos="1803400" algn="l"/>
                <a:tab pos="2717800" algn="l"/>
                <a:tab pos="3632200" algn="l"/>
                <a:tab pos="4546600" algn="l"/>
                <a:tab pos="5461000" algn="l"/>
                <a:tab pos="6375400" algn="l"/>
                <a:tab pos="7289800" algn="l"/>
                <a:tab pos="8204200" algn="l"/>
                <a:tab pos="9118600" algn="l"/>
                <a:tab pos="10033000" algn="l"/>
                <a:tab pos="10313988" algn="l"/>
                <a:tab pos="10763250" algn="l"/>
                <a:tab pos="10766425" algn="l"/>
                <a:tab pos="10769600" algn="l"/>
                <a:tab pos="10772775" algn="l"/>
                <a:tab pos="10775950" algn="l"/>
                <a:tab pos="10780713" algn="l"/>
              </a:tabLst>
              <a:defRPr sz="2400">
                <a:solidFill>
                  <a:srgbClr val="000000"/>
                </a:solidFill>
                <a:latin typeface="Century Schoolbook" charset="0"/>
                <a:ea typeface="Microsoft YaHei" charset="-122"/>
              </a:defRPr>
            </a:lvl1pPr>
            <a:lvl2pPr marL="731838" indent="-271463">
              <a:spcBef>
                <a:spcPts val="525"/>
              </a:spcBef>
              <a:buClr>
                <a:srgbClr val="000000"/>
              </a:buClr>
              <a:buSzPct val="100000"/>
              <a:buFont typeface="Times New Roman" pitchFamily="16" charset="0"/>
              <a:tabLst>
                <a:tab pos="331788" algn="l"/>
                <a:tab pos="889000" algn="l"/>
                <a:tab pos="1803400" algn="l"/>
                <a:tab pos="2717800" algn="l"/>
                <a:tab pos="3632200" algn="l"/>
                <a:tab pos="4546600" algn="l"/>
                <a:tab pos="5461000" algn="l"/>
                <a:tab pos="6375400" algn="l"/>
                <a:tab pos="7289800" algn="l"/>
                <a:tab pos="8204200" algn="l"/>
                <a:tab pos="9118600" algn="l"/>
                <a:tab pos="10033000" algn="l"/>
                <a:tab pos="10313988" algn="l"/>
                <a:tab pos="10763250" algn="l"/>
                <a:tab pos="10766425" algn="l"/>
                <a:tab pos="10769600" algn="l"/>
                <a:tab pos="10772775" algn="l"/>
                <a:tab pos="10775950"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331788" algn="l"/>
                <a:tab pos="889000" algn="l"/>
                <a:tab pos="1803400" algn="l"/>
                <a:tab pos="2717800" algn="l"/>
                <a:tab pos="3632200" algn="l"/>
                <a:tab pos="4546600" algn="l"/>
                <a:tab pos="5461000" algn="l"/>
                <a:tab pos="6375400" algn="l"/>
                <a:tab pos="7289800" algn="l"/>
                <a:tab pos="8204200" algn="l"/>
                <a:tab pos="9118600" algn="l"/>
                <a:tab pos="10033000" algn="l"/>
                <a:tab pos="10313988" algn="l"/>
                <a:tab pos="10763250" algn="l"/>
                <a:tab pos="10766425" algn="l"/>
                <a:tab pos="10769600" algn="l"/>
                <a:tab pos="10772775" algn="l"/>
                <a:tab pos="10775950" algn="l"/>
                <a:tab pos="107807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331788" algn="l"/>
                <a:tab pos="889000" algn="l"/>
                <a:tab pos="1803400" algn="l"/>
                <a:tab pos="2717800" algn="l"/>
                <a:tab pos="3632200" algn="l"/>
                <a:tab pos="4546600" algn="l"/>
                <a:tab pos="5461000" algn="l"/>
                <a:tab pos="6375400" algn="l"/>
                <a:tab pos="7289800" algn="l"/>
                <a:tab pos="8204200" algn="l"/>
                <a:tab pos="9118600" algn="l"/>
                <a:tab pos="10033000" algn="l"/>
                <a:tab pos="10313988" algn="l"/>
                <a:tab pos="10763250" algn="l"/>
                <a:tab pos="10766425" algn="l"/>
                <a:tab pos="10769600" algn="l"/>
                <a:tab pos="10772775" algn="l"/>
                <a:tab pos="10775950"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331788" algn="l"/>
                <a:tab pos="889000" algn="l"/>
                <a:tab pos="1803400" algn="l"/>
                <a:tab pos="2717800" algn="l"/>
                <a:tab pos="3632200" algn="l"/>
                <a:tab pos="4546600" algn="l"/>
                <a:tab pos="5461000" algn="l"/>
                <a:tab pos="6375400" algn="l"/>
                <a:tab pos="7289800" algn="l"/>
                <a:tab pos="8204200" algn="l"/>
                <a:tab pos="9118600" algn="l"/>
                <a:tab pos="10033000" algn="l"/>
                <a:tab pos="10313988" algn="l"/>
                <a:tab pos="10763250" algn="l"/>
                <a:tab pos="10766425" algn="l"/>
                <a:tab pos="10769600" algn="l"/>
                <a:tab pos="10772775" algn="l"/>
                <a:tab pos="10775950"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331788" algn="l"/>
                <a:tab pos="889000" algn="l"/>
                <a:tab pos="1803400" algn="l"/>
                <a:tab pos="2717800" algn="l"/>
                <a:tab pos="3632200" algn="l"/>
                <a:tab pos="4546600" algn="l"/>
                <a:tab pos="5461000" algn="l"/>
                <a:tab pos="6375400" algn="l"/>
                <a:tab pos="7289800" algn="l"/>
                <a:tab pos="8204200" algn="l"/>
                <a:tab pos="9118600" algn="l"/>
                <a:tab pos="10033000" algn="l"/>
                <a:tab pos="10313988" algn="l"/>
                <a:tab pos="10763250" algn="l"/>
                <a:tab pos="10766425" algn="l"/>
                <a:tab pos="10769600" algn="l"/>
                <a:tab pos="10772775" algn="l"/>
                <a:tab pos="10775950"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331788" algn="l"/>
                <a:tab pos="889000" algn="l"/>
                <a:tab pos="1803400" algn="l"/>
                <a:tab pos="2717800" algn="l"/>
                <a:tab pos="3632200" algn="l"/>
                <a:tab pos="4546600" algn="l"/>
                <a:tab pos="5461000" algn="l"/>
                <a:tab pos="6375400" algn="l"/>
                <a:tab pos="7289800" algn="l"/>
                <a:tab pos="8204200" algn="l"/>
                <a:tab pos="9118600" algn="l"/>
                <a:tab pos="10033000" algn="l"/>
                <a:tab pos="10313988" algn="l"/>
                <a:tab pos="10763250" algn="l"/>
                <a:tab pos="10766425" algn="l"/>
                <a:tab pos="10769600" algn="l"/>
                <a:tab pos="10772775" algn="l"/>
                <a:tab pos="10775950"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331788" algn="l"/>
                <a:tab pos="889000" algn="l"/>
                <a:tab pos="1803400" algn="l"/>
                <a:tab pos="2717800" algn="l"/>
                <a:tab pos="3632200" algn="l"/>
                <a:tab pos="4546600" algn="l"/>
                <a:tab pos="5461000" algn="l"/>
                <a:tab pos="6375400" algn="l"/>
                <a:tab pos="7289800" algn="l"/>
                <a:tab pos="8204200" algn="l"/>
                <a:tab pos="9118600" algn="l"/>
                <a:tab pos="10033000" algn="l"/>
                <a:tab pos="10313988" algn="l"/>
                <a:tab pos="10763250" algn="l"/>
                <a:tab pos="10766425" algn="l"/>
                <a:tab pos="10769600" algn="l"/>
                <a:tab pos="10772775" algn="l"/>
                <a:tab pos="10775950"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331788" algn="l"/>
                <a:tab pos="889000" algn="l"/>
                <a:tab pos="1803400" algn="l"/>
                <a:tab pos="2717800" algn="l"/>
                <a:tab pos="3632200" algn="l"/>
                <a:tab pos="4546600" algn="l"/>
                <a:tab pos="5461000" algn="l"/>
                <a:tab pos="6375400" algn="l"/>
                <a:tab pos="7289800" algn="l"/>
                <a:tab pos="8204200" algn="l"/>
                <a:tab pos="9118600" algn="l"/>
                <a:tab pos="10033000" algn="l"/>
                <a:tab pos="10313988" algn="l"/>
                <a:tab pos="10763250" algn="l"/>
                <a:tab pos="10766425" algn="l"/>
                <a:tab pos="10769600" algn="l"/>
                <a:tab pos="10772775" algn="l"/>
                <a:tab pos="10775950" algn="l"/>
                <a:tab pos="10780713" algn="l"/>
              </a:tabLst>
              <a:defRPr sz="1600">
                <a:solidFill>
                  <a:srgbClr val="000000"/>
                </a:solidFill>
                <a:latin typeface="Century Schoolbook" charset="0"/>
                <a:ea typeface="Microsoft YaHei" charset="-122"/>
              </a:defRPr>
            </a:lvl9pPr>
          </a:lstStyle>
          <a:p>
            <a:pPr eaLnBrk="1" hangingPunct="1">
              <a:lnSpc>
                <a:spcPct val="90000"/>
              </a:lnSpc>
              <a:spcBef>
                <a:spcPts val="450"/>
              </a:spcBef>
              <a:buClrTx/>
              <a:buFontTx/>
              <a:buNone/>
            </a:pPr>
            <a:r>
              <a:rPr lang="cs-CZ" altLang="cs-CZ" sz="1800">
                <a:latin typeface="Arial Unicode MS" charset="0"/>
              </a:rPr>
              <a:t>	</a:t>
            </a:r>
          </a:p>
          <a:p>
            <a:pPr eaLnBrk="1" hangingPunct="1">
              <a:spcBef>
                <a:spcPts val="450"/>
              </a:spcBef>
              <a:buClrTx/>
              <a:buFontTx/>
              <a:buNone/>
            </a:pPr>
            <a:r>
              <a:rPr lang="cs-CZ" altLang="cs-CZ" sz="2000">
                <a:latin typeface="Arial Unicode MS" charset="0"/>
              </a:rPr>
              <a:t>čl. 17 odst. 2  Úmluvy CMR (důkazní břemeno je na dopravci</a:t>
            </a:r>
            <a:r>
              <a:rPr lang="cs-CZ" altLang="cs-CZ" sz="2000" u="sng">
                <a:latin typeface="Arial Unicode MS" charset="0"/>
              </a:rPr>
              <a:t>)</a:t>
            </a:r>
            <a:r>
              <a:rPr lang="ar-SA" altLang="cs-CZ" sz="2000" u="sng">
                <a:latin typeface="Arial Unicode MS" charset="0"/>
                <a:cs typeface="Times New Roman" pitchFamily="16" charset="0"/>
              </a:rPr>
              <a:t>‏</a:t>
            </a:r>
            <a:endParaRPr lang="en-US" altLang="cs-CZ" sz="2000" u="sng">
              <a:latin typeface="Arial Unicode MS" charset="0"/>
              <a:cs typeface="Times New Roman" pitchFamily="16" charset="0"/>
            </a:endParaRPr>
          </a:p>
          <a:p>
            <a:pPr lvl="1" eaLnBrk="1" hangingPunct="1">
              <a:lnSpc>
                <a:spcPct val="90000"/>
              </a:lnSpc>
              <a:spcBef>
                <a:spcPts val="400"/>
              </a:spcBef>
              <a:buClrTx/>
              <a:buFontTx/>
              <a:buNone/>
            </a:pPr>
            <a:r>
              <a:rPr lang="cs-CZ" altLang="cs-CZ" sz="2000">
                <a:latin typeface="Arial Unicode MS" charset="0"/>
              </a:rPr>
              <a:t>vlastní zavinění oprávněného</a:t>
            </a:r>
          </a:p>
          <a:p>
            <a:pPr lvl="1" eaLnBrk="1" hangingPunct="1">
              <a:lnSpc>
                <a:spcPct val="90000"/>
              </a:lnSpc>
              <a:spcBef>
                <a:spcPts val="400"/>
              </a:spcBef>
              <a:buClrTx/>
              <a:buFontTx/>
              <a:buNone/>
            </a:pPr>
            <a:r>
              <a:rPr lang="cs-CZ" altLang="cs-CZ" sz="2000">
                <a:latin typeface="Arial Unicode MS" charset="0"/>
              </a:rPr>
              <a:t>příkaz oprávněného, který nebyl vyvolán nedbalostí dopravce</a:t>
            </a:r>
          </a:p>
          <a:p>
            <a:pPr lvl="1" eaLnBrk="1" hangingPunct="1">
              <a:lnSpc>
                <a:spcPct val="90000"/>
              </a:lnSpc>
              <a:spcBef>
                <a:spcPts val="400"/>
              </a:spcBef>
              <a:buClrTx/>
              <a:buFontTx/>
              <a:buNone/>
            </a:pPr>
            <a:r>
              <a:rPr lang="cs-CZ" altLang="cs-CZ" sz="2000">
                <a:latin typeface="Arial Unicode MS" charset="0"/>
              </a:rPr>
              <a:t>vlastní vada zásilky</a:t>
            </a:r>
          </a:p>
          <a:p>
            <a:pPr lvl="1" eaLnBrk="1" hangingPunct="1">
              <a:lnSpc>
                <a:spcPct val="90000"/>
              </a:lnSpc>
              <a:spcBef>
                <a:spcPts val="400"/>
              </a:spcBef>
              <a:buClrTx/>
              <a:buFontTx/>
              <a:buNone/>
            </a:pPr>
            <a:r>
              <a:rPr lang="cs-CZ" altLang="cs-CZ" sz="2000">
                <a:latin typeface="Arial Unicode MS" charset="0"/>
              </a:rPr>
              <a:t>okolnosti, které dopravce nemůže odvrátit a jejichž následky odstranit není v jeho moci</a:t>
            </a:r>
          </a:p>
          <a:p>
            <a:pPr eaLnBrk="1" hangingPunct="1">
              <a:spcBef>
                <a:spcPts val="450"/>
              </a:spcBef>
              <a:buClrTx/>
              <a:buFontTx/>
              <a:buNone/>
            </a:pPr>
            <a:endParaRPr lang="cs-CZ" altLang="cs-CZ" sz="2000">
              <a:latin typeface="Arial Unicode MS" charset="0"/>
            </a:endParaRPr>
          </a:p>
          <a:p>
            <a:pPr eaLnBrk="1" hangingPunct="1">
              <a:spcBef>
                <a:spcPts val="450"/>
              </a:spcBef>
              <a:buClrTx/>
              <a:buFontTx/>
              <a:buNone/>
            </a:pPr>
            <a:r>
              <a:rPr lang="cs-CZ" altLang="cs-CZ" sz="2000">
                <a:latin typeface="Arial Unicode MS" charset="0"/>
              </a:rPr>
              <a:t>Přírodní kalamita</a:t>
            </a:r>
          </a:p>
          <a:p>
            <a:pPr eaLnBrk="1" hangingPunct="1">
              <a:spcBef>
                <a:spcPts val="450"/>
              </a:spcBef>
              <a:buClrTx/>
              <a:buFontTx/>
              <a:buNone/>
            </a:pPr>
            <a:r>
              <a:rPr lang="cs-CZ" altLang="cs-CZ" sz="2000">
                <a:latin typeface="Arial Unicode MS" charset="0"/>
              </a:rPr>
              <a:t>Loupežné přepadení</a:t>
            </a:r>
          </a:p>
          <a:p>
            <a:pPr eaLnBrk="1" hangingPunct="1">
              <a:spcBef>
                <a:spcPts val="450"/>
              </a:spcBef>
              <a:buClrTx/>
              <a:buFontTx/>
              <a:buNone/>
            </a:pPr>
            <a:r>
              <a:rPr lang="cs-CZ" altLang="cs-CZ" sz="2000">
                <a:latin typeface="Arial Unicode MS" charset="0"/>
              </a:rPr>
              <a:t>Dopravní nehoda – vyšší míra obezřetnosti</a:t>
            </a:r>
          </a:p>
          <a:p>
            <a:pPr eaLnBrk="1" hangingPunct="1">
              <a:spcBef>
                <a:spcPts val="450"/>
              </a:spcBef>
              <a:buClrTx/>
              <a:buFontTx/>
              <a:buNone/>
            </a:pPr>
            <a:r>
              <a:rPr lang="cs-CZ" altLang="cs-CZ" sz="2000">
                <a:latin typeface="Arial Unicode MS" charset="0"/>
              </a:rPr>
              <a:t>Činnost státních orgánů</a:t>
            </a:r>
          </a:p>
        </p:txBody>
      </p:sp>
      <p:sp>
        <p:nvSpPr>
          <p:cNvPr id="155653" name="Text Box 4"/>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AE987A8A-C729-4FB0-8682-50F720902E92}" type="slidenum">
              <a:rPr lang="en-US" altLang="cs-CZ" sz="1400" b="1">
                <a:solidFill>
                  <a:srgbClr val="FFFFFF"/>
                </a:solidFill>
              </a:rPr>
              <a:pPr algn="ctr" eaLnBrk="1" hangingPunct="1">
                <a:spcBef>
                  <a:spcPct val="0"/>
                </a:spcBef>
                <a:buClrTx/>
                <a:buFontTx/>
                <a:buNone/>
              </a:pPr>
              <a:t>76</a:t>
            </a:fld>
            <a:endParaRPr lang="en-US" altLang="cs-CZ" sz="1400" b="1">
              <a:solidFill>
                <a:srgbClr val="FFFFFF"/>
              </a:solidFill>
            </a:endParaRPr>
          </a:p>
        </p:txBody>
      </p:sp>
      <p:sp>
        <p:nvSpPr>
          <p:cNvPr id="155654"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A7F5215B-30A9-4553-88F6-DF2700C071D2}" type="slidenum">
              <a:rPr lang="en-US" altLang="cs-CZ"/>
              <a:pPr/>
              <a:t>76</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ext Box 1"/>
          <p:cNvSpPr txBox="1">
            <a:spLocks noChangeArrowheads="1"/>
          </p:cNvSpPr>
          <p:nvPr/>
        </p:nvSpPr>
        <p:spPr bwMode="auto">
          <a:xfrm>
            <a:off x="685800" y="6324600"/>
            <a:ext cx="7270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57699" name="Text Box 2"/>
          <p:cNvSpPr txBox="1">
            <a:spLocks noChangeArrowheads="1"/>
          </p:cNvSpPr>
          <p:nvPr/>
        </p:nvSpPr>
        <p:spPr bwMode="auto">
          <a:xfrm>
            <a:off x="684213" y="934616"/>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nchorCtr="1"/>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r>
              <a:rPr lang="en-GB" altLang="cs-CZ" b="1" u="sng" dirty="0" err="1">
                <a:solidFill>
                  <a:srgbClr val="002060"/>
                </a:solidFill>
                <a:latin typeface="Arial Unicode MS" charset="0"/>
              </a:rPr>
              <a:t>Zproštění</a:t>
            </a:r>
            <a:r>
              <a:rPr lang="en-GB" altLang="cs-CZ" b="1" u="sng" dirty="0">
                <a:solidFill>
                  <a:srgbClr val="002060"/>
                </a:solidFill>
                <a:latin typeface="Arial Unicode MS" charset="0"/>
              </a:rPr>
              <a:t> </a:t>
            </a:r>
            <a:r>
              <a:rPr lang="en-GB" altLang="cs-CZ" b="1" u="sng" dirty="0" err="1">
                <a:solidFill>
                  <a:srgbClr val="002060"/>
                </a:solidFill>
                <a:latin typeface="Arial Unicode MS" charset="0"/>
              </a:rPr>
              <a:t>odpovědnosti</a:t>
            </a:r>
            <a:r>
              <a:rPr lang="en-GB" altLang="cs-CZ" b="1" u="sng" dirty="0">
                <a:solidFill>
                  <a:srgbClr val="002060"/>
                </a:solidFill>
                <a:latin typeface="Arial Unicode MS" charset="0"/>
              </a:rPr>
              <a:t> - </a:t>
            </a:r>
            <a:r>
              <a:rPr lang="en-GB" altLang="cs-CZ" b="1" u="sng" dirty="0" err="1">
                <a:solidFill>
                  <a:srgbClr val="002060"/>
                </a:solidFill>
                <a:latin typeface="Arial Unicode MS" charset="0"/>
              </a:rPr>
              <a:t>čl</a:t>
            </a:r>
            <a:r>
              <a:rPr lang="en-GB" altLang="cs-CZ" b="1" u="sng" dirty="0">
                <a:solidFill>
                  <a:srgbClr val="002060"/>
                </a:solidFill>
                <a:latin typeface="Arial Unicode MS" charset="0"/>
              </a:rPr>
              <a:t>. 17. </a:t>
            </a:r>
            <a:r>
              <a:rPr lang="en-GB" altLang="cs-CZ" b="1" u="sng" dirty="0" err="1">
                <a:solidFill>
                  <a:srgbClr val="002060"/>
                </a:solidFill>
                <a:latin typeface="Arial Unicode MS" charset="0"/>
              </a:rPr>
              <a:t>odst</a:t>
            </a:r>
            <a:r>
              <a:rPr lang="en-GB" altLang="cs-CZ" b="1" u="sng" dirty="0">
                <a:solidFill>
                  <a:srgbClr val="002060"/>
                </a:solidFill>
                <a:latin typeface="Arial Unicode MS" charset="0"/>
              </a:rPr>
              <a:t>. 4 </a:t>
            </a:r>
            <a:r>
              <a:rPr lang="en-GB" altLang="cs-CZ" b="1" u="sng" dirty="0" err="1">
                <a:solidFill>
                  <a:srgbClr val="002060"/>
                </a:solidFill>
                <a:latin typeface="Arial Unicode MS" charset="0"/>
              </a:rPr>
              <a:t>Úmluva</a:t>
            </a:r>
            <a:r>
              <a:rPr lang="en-GB" altLang="cs-CZ" b="1" u="sng" dirty="0">
                <a:solidFill>
                  <a:srgbClr val="002060"/>
                </a:solidFill>
                <a:latin typeface="Arial Unicode MS" charset="0"/>
              </a:rPr>
              <a:t> CMR </a:t>
            </a:r>
          </a:p>
        </p:txBody>
      </p:sp>
      <p:sp>
        <p:nvSpPr>
          <p:cNvPr id="157700" name="Text Box 3"/>
          <p:cNvSpPr txBox="1">
            <a:spLocks noChangeArrowheads="1"/>
          </p:cNvSpPr>
          <p:nvPr/>
        </p:nvSpPr>
        <p:spPr bwMode="auto">
          <a:xfrm>
            <a:off x="685800" y="2060575"/>
            <a:ext cx="7772400"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31788" indent="-328613">
              <a:spcBef>
                <a:spcPts val="60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9pPr>
          </a:lstStyle>
          <a:p>
            <a:pPr eaLnBrk="1" hangingPunct="1">
              <a:lnSpc>
                <a:spcPct val="90000"/>
              </a:lnSpc>
              <a:spcBef>
                <a:spcPts val="450"/>
              </a:spcBef>
              <a:buClrTx/>
              <a:buFontTx/>
              <a:buNone/>
            </a:pPr>
            <a:r>
              <a:rPr lang="cs-CZ" altLang="cs-CZ" sz="1800">
                <a:latin typeface="Arial Unicode MS" charset="0"/>
              </a:rPr>
              <a:t>Zvláštní nebezpečí pouze osvědčované dopravcem (čl. 17 odst. 4 ÚCMR =</a:t>
            </a:r>
            <a:r>
              <a:rPr lang="cs-CZ" altLang="cs-CZ" sz="1800" u="sng">
                <a:latin typeface="Arial Unicode MS" charset="0"/>
              </a:rPr>
              <a:t> přesun důkazního břemene</a:t>
            </a:r>
            <a:r>
              <a:rPr lang="cs-CZ" altLang="cs-CZ" sz="1800">
                <a:latin typeface="Arial Unicode MS" charset="0"/>
              </a:rPr>
              <a:t>)</a:t>
            </a:r>
            <a:r>
              <a:rPr lang="ar-SA" altLang="cs-CZ" sz="1800">
                <a:latin typeface="Arial Unicode MS" charset="0"/>
                <a:cs typeface="Times New Roman" pitchFamily="16" charset="0"/>
              </a:rPr>
              <a:t>‏</a:t>
            </a:r>
            <a:endParaRPr lang="en-US" altLang="cs-CZ" sz="1800">
              <a:latin typeface="Arial Unicode MS" charset="0"/>
              <a:cs typeface="Times New Roman" pitchFamily="16" charset="0"/>
            </a:endParaRPr>
          </a:p>
          <a:p>
            <a:pPr eaLnBrk="1" hangingPunct="1">
              <a:spcBef>
                <a:spcPts val="450"/>
              </a:spcBef>
              <a:buClrTx/>
              <a:buFontTx/>
              <a:buNone/>
            </a:pPr>
            <a:r>
              <a:rPr lang="cs-CZ" altLang="cs-CZ" sz="1800">
                <a:latin typeface="Arial Unicode MS" charset="0"/>
              </a:rPr>
              <a:t>	a) použití otevřených vozidel bez plachet, bylo-li takové použití vozidel výslovně dohodnuto a poznamenáno v nákladním listě </a:t>
            </a:r>
          </a:p>
          <a:p>
            <a:pPr eaLnBrk="1" hangingPunct="1">
              <a:spcBef>
                <a:spcPts val="450"/>
              </a:spcBef>
              <a:buClrTx/>
              <a:buFontTx/>
              <a:buNone/>
            </a:pPr>
            <a:r>
              <a:rPr lang="cs-CZ" altLang="cs-CZ" sz="1800">
                <a:latin typeface="Arial Unicode MS" charset="0"/>
              </a:rPr>
              <a:t>	b) chybějící/vadný obal zásilky, která je pro svoji povahu bez řádného obalu vystavena ztrátám nebo poškozením </a:t>
            </a:r>
          </a:p>
          <a:p>
            <a:pPr eaLnBrk="1" hangingPunct="1">
              <a:spcBef>
                <a:spcPts val="450"/>
              </a:spcBef>
              <a:buClrTx/>
              <a:buFontTx/>
              <a:buNone/>
            </a:pPr>
            <a:r>
              <a:rPr lang="cs-CZ" altLang="cs-CZ" sz="1800">
                <a:latin typeface="Arial Unicode MS" charset="0"/>
              </a:rPr>
              <a:t>	c) manipulace/naložení/uložení/vyložení zásilky odesílatelem nebo příjemcem </a:t>
            </a:r>
          </a:p>
          <a:p>
            <a:pPr eaLnBrk="1" hangingPunct="1">
              <a:spcBef>
                <a:spcPts val="450"/>
              </a:spcBef>
              <a:buClrTx/>
              <a:buFontTx/>
              <a:buNone/>
            </a:pPr>
            <a:r>
              <a:rPr lang="cs-CZ" altLang="cs-CZ" sz="1800">
                <a:latin typeface="Arial Unicode MS" charset="0"/>
              </a:rPr>
              <a:t>	d) přirozená povaha určitého zboží podléhajícího úplné nebo částečné ztrátě anebo poškození, zejména lomem, rzí, vnitřním kažením, vysýcháním, unikáním, normálním úbytkem nebo působením hmyzu nebo hlodavců </a:t>
            </a:r>
          </a:p>
          <a:p>
            <a:pPr eaLnBrk="1" hangingPunct="1">
              <a:spcBef>
                <a:spcPts val="450"/>
              </a:spcBef>
              <a:buClrTx/>
              <a:buFontTx/>
              <a:buNone/>
            </a:pPr>
            <a:r>
              <a:rPr lang="cs-CZ" altLang="cs-CZ" sz="1800">
                <a:latin typeface="Arial Unicode MS" charset="0"/>
              </a:rPr>
              <a:t>	e) nedostatečné/vadné značky nebo čísla jednotlivých kusů zásilky </a:t>
            </a:r>
          </a:p>
          <a:p>
            <a:pPr eaLnBrk="1" hangingPunct="1">
              <a:spcBef>
                <a:spcPts val="450"/>
              </a:spcBef>
              <a:buClrTx/>
              <a:buFontTx/>
              <a:buNone/>
            </a:pPr>
            <a:r>
              <a:rPr lang="cs-CZ" altLang="cs-CZ" sz="1800">
                <a:latin typeface="Arial Unicode MS" charset="0"/>
              </a:rPr>
              <a:t>	f) přeprava živých zvířat </a:t>
            </a:r>
          </a:p>
          <a:p>
            <a:pPr eaLnBrk="1" hangingPunct="1">
              <a:spcBef>
                <a:spcPts val="450"/>
              </a:spcBef>
              <a:buClrTx/>
              <a:buFontTx/>
              <a:buNone/>
            </a:pPr>
            <a:endParaRPr lang="cs-CZ" altLang="cs-CZ" sz="1800">
              <a:latin typeface="Arial Unicode MS" charset="0"/>
            </a:endParaRPr>
          </a:p>
        </p:txBody>
      </p:sp>
      <p:sp>
        <p:nvSpPr>
          <p:cNvPr id="157701" name="Text Box 4"/>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BB10694C-DE63-497C-A76D-6291FADB60B1}" type="slidenum">
              <a:rPr lang="en-US" altLang="cs-CZ" sz="1400" b="1">
                <a:solidFill>
                  <a:srgbClr val="FFFFFF"/>
                </a:solidFill>
              </a:rPr>
              <a:pPr algn="ctr" eaLnBrk="1" hangingPunct="1">
                <a:spcBef>
                  <a:spcPct val="0"/>
                </a:spcBef>
                <a:buClrTx/>
                <a:buFontTx/>
                <a:buNone/>
              </a:pPr>
              <a:t>77</a:t>
            </a:fld>
            <a:endParaRPr lang="en-US" altLang="cs-CZ" sz="1400" b="1">
              <a:solidFill>
                <a:srgbClr val="FFFFFF"/>
              </a:solidFill>
            </a:endParaRPr>
          </a:p>
        </p:txBody>
      </p:sp>
      <p:sp>
        <p:nvSpPr>
          <p:cNvPr id="157702"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DBB4F553-CA00-4167-8C63-8093D04E42EE}" type="slidenum">
              <a:rPr lang="en-US" altLang="cs-CZ"/>
              <a:pPr/>
              <a:t>77</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ext Box 1"/>
          <p:cNvSpPr txBox="1">
            <a:spLocks noChangeArrowheads="1"/>
          </p:cNvSpPr>
          <p:nvPr/>
        </p:nvSpPr>
        <p:spPr bwMode="auto">
          <a:xfrm>
            <a:off x="685800" y="6324600"/>
            <a:ext cx="7270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59747" name="Text Box 2"/>
          <p:cNvSpPr txBox="1">
            <a:spLocks noChangeArrowheads="1"/>
          </p:cNvSpPr>
          <p:nvPr/>
        </p:nvSpPr>
        <p:spPr bwMode="auto">
          <a:xfrm>
            <a:off x="611188" y="116632"/>
            <a:ext cx="47529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nchorCtr="1"/>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r>
              <a:rPr lang="en-GB" altLang="cs-CZ" b="1" u="sng" dirty="0" err="1">
                <a:solidFill>
                  <a:schemeClr val="bg1"/>
                </a:solidFill>
                <a:latin typeface="Arial Unicode MS" charset="0"/>
              </a:rPr>
              <a:t>Judikatura</a:t>
            </a:r>
            <a:r>
              <a:rPr lang="en-GB" altLang="cs-CZ" b="1" u="sng" dirty="0">
                <a:solidFill>
                  <a:schemeClr val="bg1"/>
                </a:solidFill>
                <a:latin typeface="Arial Unicode MS" charset="0"/>
              </a:rPr>
              <a:t> </a:t>
            </a:r>
            <a:r>
              <a:rPr lang="en-GB" altLang="cs-CZ" b="1" u="sng" dirty="0" err="1">
                <a:solidFill>
                  <a:schemeClr val="bg1"/>
                </a:solidFill>
                <a:latin typeface="Arial Unicode MS" charset="0"/>
              </a:rPr>
              <a:t>Nejvyššího</a:t>
            </a:r>
            <a:r>
              <a:rPr lang="en-GB" altLang="cs-CZ" b="1" u="sng" dirty="0">
                <a:solidFill>
                  <a:schemeClr val="bg1"/>
                </a:solidFill>
                <a:latin typeface="Arial Unicode MS" charset="0"/>
              </a:rPr>
              <a:t> </a:t>
            </a:r>
            <a:r>
              <a:rPr lang="en-GB" altLang="cs-CZ" b="1" u="sng" dirty="0" err="1">
                <a:solidFill>
                  <a:schemeClr val="bg1"/>
                </a:solidFill>
                <a:latin typeface="Arial Unicode MS" charset="0"/>
              </a:rPr>
              <a:t>soudu</a:t>
            </a:r>
            <a:r>
              <a:rPr lang="en-GB" altLang="cs-CZ" b="1" u="sng" dirty="0">
                <a:solidFill>
                  <a:schemeClr val="bg1"/>
                </a:solidFill>
                <a:latin typeface="Arial Unicode MS" charset="0"/>
              </a:rPr>
              <a:t> ČR</a:t>
            </a:r>
          </a:p>
        </p:txBody>
      </p:sp>
      <p:sp>
        <p:nvSpPr>
          <p:cNvPr id="159748" name="Text Box 3"/>
          <p:cNvSpPr txBox="1">
            <a:spLocks noChangeArrowheads="1"/>
          </p:cNvSpPr>
          <p:nvPr/>
        </p:nvSpPr>
        <p:spPr bwMode="auto">
          <a:xfrm>
            <a:off x="685800" y="2328863"/>
            <a:ext cx="7772400"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31788" indent="-328613">
              <a:spcBef>
                <a:spcPts val="60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9pPr>
          </a:lstStyle>
          <a:p>
            <a:pPr eaLnBrk="1" hangingPunct="1">
              <a:spcBef>
                <a:spcPts val="400"/>
              </a:spcBef>
              <a:buClrTx/>
              <a:buFontTx/>
              <a:buNone/>
            </a:pPr>
            <a:r>
              <a:rPr lang="cs-CZ" altLang="cs-CZ" sz="1800">
                <a:latin typeface="Arial Unicode MS" charset="0"/>
              </a:rPr>
              <a:t>Dopravce nese důkazní břemeno o tom, že škoda nemohla nastat při přepravě ve smyslu čl. 17 odst. 2 Úmluvy CMR.</a:t>
            </a:r>
          </a:p>
          <a:p>
            <a:pPr eaLnBrk="1" hangingPunct="1">
              <a:spcBef>
                <a:spcPts val="400"/>
              </a:spcBef>
              <a:buClrTx/>
              <a:buFontTx/>
              <a:buNone/>
            </a:pPr>
            <a:r>
              <a:rPr lang="cs-CZ" altLang="cs-CZ" sz="1800">
                <a:latin typeface="Arial Unicode MS" charset="0"/>
              </a:rPr>
              <a:t>	sp.zn. 32 Odo 1606/2005</a:t>
            </a:r>
          </a:p>
          <a:p>
            <a:pPr eaLnBrk="1" hangingPunct="1">
              <a:spcBef>
                <a:spcPts val="400"/>
              </a:spcBef>
              <a:buClrTx/>
              <a:buFontTx/>
              <a:buNone/>
            </a:pPr>
            <a:endParaRPr lang="cs-CZ" altLang="cs-CZ" sz="1800">
              <a:latin typeface="Arial Unicode MS" charset="0"/>
            </a:endParaRPr>
          </a:p>
          <a:p>
            <a:pPr eaLnBrk="1" hangingPunct="1">
              <a:spcBef>
                <a:spcPts val="400"/>
              </a:spcBef>
              <a:buClrTx/>
              <a:buFontTx/>
              <a:buNone/>
            </a:pPr>
            <a:r>
              <a:rPr lang="cs-CZ" altLang="cs-CZ" sz="1800">
                <a:latin typeface="Arial Unicode MS" charset="0"/>
              </a:rPr>
              <a:t>Úmluva CMR v čl. 17 odst. 1 nespojuje pojem škody s majetkovou újmou, a proto poškozený nemusí prokazovat majetkovou újmu, ale pouze škodu na zásilce bez ohledu na vlastníka zásilky. </a:t>
            </a:r>
          </a:p>
          <a:p>
            <a:pPr eaLnBrk="1" hangingPunct="1">
              <a:spcBef>
                <a:spcPts val="400"/>
              </a:spcBef>
              <a:buClrTx/>
              <a:buFontTx/>
              <a:buNone/>
            </a:pPr>
            <a:r>
              <a:rPr lang="cs-CZ" altLang="cs-CZ" sz="1800">
                <a:latin typeface="Arial Unicode MS" charset="0"/>
              </a:rPr>
              <a:t>	sp.zn. 32 Cdo 1658/2009</a:t>
            </a:r>
          </a:p>
          <a:p>
            <a:pPr eaLnBrk="1" hangingPunct="1">
              <a:spcBef>
                <a:spcPts val="400"/>
              </a:spcBef>
              <a:buClrTx/>
              <a:buFontTx/>
              <a:buNone/>
            </a:pPr>
            <a:endParaRPr lang="cs-CZ" altLang="cs-CZ" sz="1800">
              <a:latin typeface="Arial Unicode MS" charset="0"/>
            </a:endParaRPr>
          </a:p>
          <a:p>
            <a:pPr eaLnBrk="1" hangingPunct="1">
              <a:spcBef>
                <a:spcPts val="450"/>
              </a:spcBef>
              <a:buClrTx/>
              <a:buFontTx/>
              <a:buNone/>
            </a:pPr>
            <a:endParaRPr lang="cs-CZ" altLang="cs-CZ" sz="1800">
              <a:latin typeface="Arial Unicode MS" charset="0"/>
            </a:endParaRPr>
          </a:p>
          <a:p>
            <a:pPr eaLnBrk="1" hangingPunct="1">
              <a:spcBef>
                <a:spcPts val="500"/>
              </a:spcBef>
              <a:buClrTx/>
              <a:buFontTx/>
              <a:buNone/>
            </a:pPr>
            <a:endParaRPr lang="cs-CZ" altLang="cs-CZ" sz="1800">
              <a:latin typeface="Arial Unicode MS" charset="0"/>
            </a:endParaRPr>
          </a:p>
          <a:p>
            <a:pPr algn="just" eaLnBrk="1" hangingPunct="1">
              <a:spcBef>
                <a:spcPts val="500"/>
              </a:spcBef>
              <a:buClrTx/>
              <a:buFontTx/>
              <a:buNone/>
            </a:pPr>
            <a:endParaRPr lang="cs-CZ" altLang="cs-CZ" sz="1800">
              <a:latin typeface="Arial Unicode MS" charset="0"/>
            </a:endParaRPr>
          </a:p>
        </p:txBody>
      </p:sp>
      <p:sp>
        <p:nvSpPr>
          <p:cNvPr id="159749" name="Text Box 4"/>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E8E2B588-0758-437E-AFD5-57018C615A47}" type="slidenum">
              <a:rPr lang="en-US" altLang="cs-CZ" sz="1400" b="1">
                <a:solidFill>
                  <a:srgbClr val="FFFFFF"/>
                </a:solidFill>
              </a:rPr>
              <a:pPr algn="ctr" eaLnBrk="1" hangingPunct="1">
                <a:spcBef>
                  <a:spcPct val="0"/>
                </a:spcBef>
                <a:buClrTx/>
                <a:buFontTx/>
                <a:buNone/>
              </a:pPr>
              <a:t>78</a:t>
            </a:fld>
            <a:endParaRPr lang="en-US" altLang="cs-CZ" sz="1400" b="1">
              <a:solidFill>
                <a:srgbClr val="FFFFFF"/>
              </a:solidFill>
            </a:endParaRPr>
          </a:p>
        </p:txBody>
      </p:sp>
      <p:sp>
        <p:nvSpPr>
          <p:cNvPr id="159750"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C60D6C20-5962-4657-97BD-8B8982632E28}" type="slidenum">
              <a:rPr lang="en-US" altLang="cs-CZ"/>
              <a:pPr/>
              <a:t>78</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ext Box 1"/>
          <p:cNvSpPr txBox="1">
            <a:spLocks noChangeArrowheads="1"/>
          </p:cNvSpPr>
          <p:nvPr/>
        </p:nvSpPr>
        <p:spPr bwMode="auto">
          <a:xfrm>
            <a:off x="685800" y="6324600"/>
            <a:ext cx="7270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161795" name="Text Box 2"/>
          <p:cNvSpPr txBox="1">
            <a:spLocks noChangeArrowheads="1"/>
          </p:cNvSpPr>
          <p:nvPr/>
        </p:nvSpPr>
        <p:spPr bwMode="auto">
          <a:xfrm>
            <a:off x="467545" y="116632"/>
            <a:ext cx="4536504"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nchorCtr="1"/>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r>
              <a:rPr lang="en-GB" altLang="cs-CZ" b="1" u="sng" dirty="0" err="1">
                <a:solidFill>
                  <a:schemeClr val="bg1"/>
                </a:solidFill>
                <a:latin typeface="Arial Unicode MS" charset="0"/>
              </a:rPr>
              <a:t>Náhradová</a:t>
            </a:r>
            <a:r>
              <a:rPr lang="en-GB" altLang="cs-CZ" b="1" u="sng" dirty="0">
                <a:solidFill>
                  <a:schemeClr val="bg1"/>
                </a:solidFill>
                <a:latin typeface="Arial Unicode MS" charset="0"/>
              </a:rPr>
              <a:t> </a:t>
            </a:r>
            <a:r>
              <a:rPr lang="en-GB" altLang="cs-CZ" b="1" u="sng" dirty="0" err="1">
                <a:solidFill>
                  <a:schemeClr val="bg1"/>
                </a:solidFill>
                <a:latin typeface="Arial Unicode MS" charset="0"/>
              </a:rPr>
              <a:t>povinnost</a:t>
            </a:r>
            <a:r>
              <a:rPr lang="en-GB" altLang="cs-CZ" b="1" u="sng" dirty="0">
                <a:solidFill>
                  <a:schemeClr val="bg1"/>
                </a:solidFill>
                <a:latin typeface="Arial Unicode MS" charset="0"/>
              </a:rPr>
              <a:t> </a:t>
            </a:r>
            <a:r>
              <a:rPr lang="en-GB" altLang="cs-CZ" b="1" u="sng" dirty="0" err="1">
                <a:solidFill>
                  <a:schemeClr val="bg1"/>
                </a:solidFill>
                <a:latin typeface="Arial Unicode MS" charset="0"/>
              </a:rPr>
              <a:t>dopravce</a:t>
            </a:r>
            <a:r>
              <a:rPr lang="en-GB" altLang="cs-CZ" dirty="0">
                <a:solidFill>
                  <a:schemeClr val="bg1"/>
                </a:solidFill>
                <a:latin typeface="Arial Unicode MS" charset="0"/>
              </a:rPr>
              <a:t> </a:t>
            </a:r>
            <a:r>
              <a:rPr lang="ar-SA" altLang="cs-CZ" dirty="0">
                <a:solidFill>
                  <a:schemeClr val="bg1"/>
                </a:solidFill>
                <a:latin typeface="Arial Unicode MS" charset="0"/>
                <a:cs typeface="Times New Roman" pitchFamily="16" charset="0"/>
              </a:rPr>
              <a:t>‏</a:t>
            </a:r>
            <a:endParaRPr lang="en-US" altLang="cs-CZ" dirty="0">
              <a:solidFill>
                <a:schemeClr val="bg1"/>
              </a:solidFill>
              <a:latin typeface="Arial Unicode MS" charset="0"/>
              <a:cs typeface="Times New Roman" pitchFamily="16" charset="0"/>
            </a:endParaRPr>
          </a:p>
        </p:txBody>
      </p:sp>
      <p:sp>
        <p:nvSpPr>
          <p:cNvPr id="161796" name="Text Box 3"/>
          <p:cNvSpPr txBox="1">
            <a:spLocks noChangeArrowheads="1"/>
          </p:cNvSpPr>
          <p:nvPr/>
        </p:nvSpPr>
        <p:spPr bwMode="auto">
          <a:xfrm>
            <a:off x="611188" y="1844675"/>
            <a:ext cx="7772400" cy="457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31788" indent="-328613">
              <a:spcBef>
                <a:spcPts val="60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2400">
                <a:solidFill>
                  <a:srgbClr val="000000"/>
                </a:solidFill>
                <a:latin typeface="Century Schoolbook" charset="0"/>
                <a:ea typeface="Microsoft YaHei" charset="-122"/>
              </a:defRPr>
            </a:lvl1pPr>
            <a:lvl2pPr marL="731838" indent="-271463">
              <a:spcBef>
                <a:spcPts val="525"/>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2100">
                <a:solidFill>
                  <a:srgbClr val="000000"/>
                </a:solidFill>
                <a:latin typeface="Century Schoolbook" charset="0"/>
                <a:ea typeface="Microsoft YaHei" charset="-122"/>
              </a:defRPr>
            </a:lvl2pPr>
            <a:lvl3pPr indent="-225425">
              <a:spcBef>
                <a:spcPts val="45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9pPr>
          </a:lstStyle>
          <a:p>
            <a:pPr algn="just" eaLnBrk="1" hangingPunct="1">
              <a:lnSpc>
                <a:spcPct val="58000"/>
              </a:lnSpc>
              <a:spcBef>
                <a:spcPts val="450"/>
              </a:spcBef>
              <a:buClrTx/>
              <a:buFontTx/>
              <a:buNone/>
            </a:pPr>
            <a:endParaRPr lang="cs-CZ" altLang="cs-CZ" sz="1800">
              <a:latin typeface="Arial Unicode MS" charset="0"/>
            </a:endParaRPr>
          </a:p>
          <a:p>
            <a:pPr algn="just" eaLnBrk="1" hangingPunct="1">
              <a:lnSpc>
                <a:spcPct val="58000"/>
              </a:lnSpc>
              <a:spcBef>
                <a:spcPts val="450"/>
              </a:spcBef>
              <a:buClrTx/>
              <a:buFontTx/>
              <a:buNone/>
            </a:pPr>
            <a:r>
              <a:rPr lang="cs-CZ" altLang="cs-CZ" sz="1800">
                <a:latin typeface="Arial Unicode MS" charset="0"/>
              </a:rPr>
              <a:t>Škoda na zásilce se hradí podle hodnoty zásilky v době a místě převzetí </a:t>
            </a:r>
          </a:p>
          <a:p>
            <a:pPr algn="just" eaLnBrk="1" hangingPunct="1">
              <a:lnSpc>
                <a:spcPct val="58000"/>
              </a:lnSpc>
              <a:spcBef>
                <a:spcPts val="450"/>
              </a:spcBef>
              <a:buClrTx/>
              <a:buFontTx/>
              <a:buNone/>
            </a:pPr>
            <a:r>
              <a:rPr lang="cs-CZ" altLang="cs-CZ" sz="1800">
                <a:latin typeface="Arial Unicode MS" charset="0"/>
              </a:rPr>
              <a:t>	zásilky k přepravě.</a:t>
            </a:r>
          </a:p>
          <a:p>
            <a:pPr algn="just" eaLnBrk="1" hangingPunct="1">
              <a:lnSpc>
                <a:spcPct val="58000"/>
              </a:lnSpc>
              <a:spcBef>
                <a:spcPts val="450"/>
              </a:spcBef>
              <a:buClrTx/>
              <a:buFontTx/>
              <a:buNone/>
            </a:pPr>
            <a:endParaRPr lang="cs-CZ" altLang="cs-CZ" sz="1800">
              <a:latin typeface="Arial Unicode MS" charset="0"/>
            </a:endParaRPr>
          </a:p>
          <a:p>
            <a:pPr algn="just" eaLnBrk="1" hangingPunct="1">
              <a:lnSpc>
                <a:spcPct val="58000"/>
              </a:lnSpc>
              <a:spcBef>
                <a:spcPts val="450"/>
              </a:spcBef>
              <a:buClrTx/>
              <a:buFontTx/>
              <a:buNone/>
            </a:pPr>
            <a:r>
              <a:rPr lang="cs-CZ" altLang="cs-CZ" sz="1800">
                <a:latin typeface="Arial Unicode MS" charset="0"/>
              </a:rPr>
              <a:t>Náhradová povinnost dopravce je limitována dle čl. 23 odst. 3 ÚmluvyCMR</a:t>
            </a:r>
          </a:p>
          <a:p>
            <a:pPr eaLnBrk="1" hangingPunct="1">
              <a:lnSpc>
                <a:spcPct val="58000"/>
              </a:lnSpc>
              <a:spcBef>
                <a:spcPts val="500"/>
              </a:spcBef>
              <a:buClrTx/>
              <a:buFontTx/>
              <a:buNone/>
            </a:pPr>
            <a:endParaRPr lang="cs-CZ" altLang="cs-CZ" sz="1800">
              <a:latin typeface="Arial Unicode MS" charset="0"/>
            </a:endParaRPr>
          </a:p>
          <a:p>
            <a:pPr eaLnBrk="1" hangingPunct="1">
              <a:spcBef>
                <a:spcPts val="450"/>
              </a:spcBef>
              <a:buClrTx/>
              <a:buFontTx/>
              <a:buNone/>
            </a:pPr>
            <a:r>
              <a:rPr lang="cs-CZ" altLang="cs-CZ" sz="1800">
                <a:latin typeface="Arial Unicode MS" charset="0"/>
              </a:rPr>
              <a:t>Limity </a:t>
            </a:r>
          </a:p>
          <a:p>
            <a:pPr eaLnBrk="1" hangingPunct="1">
              <a:lnSpc>
                <a:spcPct val="90000"/>
              </a:lnSpc>
              <a:spcBef>
                <a:spcPts val="500"/>
              </a:spcBef>
              <a:buClrTx/>
              <a:buFontTx/>
              <a:buNone/>
            </a:pPr>
            <a:r>
              <a:rPr lang="cs-CZ" altLang="cs-CZ" sz="1800">
                <a:latin typeface="Arial Unicode MS" charset="0"/>
              </a:rPr>
              <a:t>	= náhrada do výše 8,33 SDR za 1 kg chybějící hrubé váhy</a:t>
            </a:r>
            <a:br>
              <a:rPr lang="cs-CZ" altLang="cs-CZ" sz="1800">
                <a:latin typeface="Arial Unicode MS" charset="0"/>
              </a:rPr>
            </a:br>
            <a:r>
              <a:rPr lang="cs-CZ" altLang="cs-CZ" sz="1800">
                <a:latin typeface="Arial Unicode MS" charset="0"/>
              </a:rPr>
              <a:t>(cca 250 Kč/1 kg) – dle Protokolu k CMR z 5. 7. 1978</a:t>
            </a:r>
          </a:p>
          <a:p>
            <a:pPr algn="just" eaLnBrk="1" hangingPunct="1">
              <a:lnSpc>
                <a:spcPct val="90000"/>
              </a:lnSpc>
              <a:spcBef>
                <a:spcPts val="500"/>
              </a:spcBef>
              <a:buClrTx/>
              <a:buFontTx/>
              <a:buNone/>
            </a:pPr>
            <a:r>
              <a:rPr lang="cs-CZ" altLang="cs-CZ" sz="1800">
                <a:latin typeface="Arial Unicode MS" charset="0"/>
              </a:rPr>
              <a:t>	</a:t>
            </a:r>
            <a:r>
              <a:rPr lang="cs-CZ" altLang="cs-CZ" sz="1800" u="sng">
                <a:latin typeface="Arial Unicode MS" charset="0"/>
              </a:rPr>
              <a:t>výpočet: 8,33 x kurz XDR x hrubá váha zásilky</a:t>
            </a:r>
          </a:p>
          <a:p>
            <a:pPr lvl="1" eaLnBrk="1" hangingPunct="1">
              <a:spcBef>
                <a:spcPts val="450"/>
              </a:spcBef>
              <a:buClrTx/>
              <a:buFontTx/>
              <a:buNone/>
            </a:pPr>
            <a:endParaRPr lang="cs-CZ" altLang="cs-CZ" sz="1800">
              <a:latin typeface="Arial Unicode MS" charset="0"/>
            </a:endParaRPr>
          </a:p>
          <a:p>
            <a:pPr lvl="1" eaLnBrk="1" hangingPunct="1">
              <a:spcBef>
                <a:spcPts val="450"/>
              </a:spcBef>
              <a:buClrTx/>
              <a:buFontTx/>
              <a:buNone/>
            </a:pPr>
            <a:r>
              <a:rPr lang="cs-CZ" altLang="cs-CZ" sz="1800">
                <a:latin typeface="Arial Unicode MS" charset="0"/>
              </a:rPr>
              <a:t>= náhrada do výše 25 franků (ZF) za 1 kg chybějící hrubé váhy</a:t>
            </a:r>
            <a:br>
              <a:rPr lang="cs-CZ" altLang="cs-CZ" sz="1800">
                <a:latin typeface="Arial Unicode MS" charset="0"/>
              </a:rPr>
            </a:br>
            <a:r>
              <a:rPr lang="cs-CZ" altLang="cs-CZ" sz="1800">
                <a:latin typeface="Arial Unicode MS" charset="0"/>
              </a:rPr>
              <a:t>(prvotní znění Úmluva CMR)</a:t>
            </a:r>
            <a:r>
              <a:rPr lang="ar-SA" altLang="cs-CZ" sz="1800">
                <a:latin typeface="Arial Unicode MS" charset="0"/>
                <a:cs typeface="Times New Roman" pitchFamily="16" charset="0"/>
              </a:rPr>
              <a:t>‏</a:t>
            </a:r>
            <a:endParaRPr lang="en-US" altLang="cs-CZ" sz="1800">
              <a:latin typeface="Arial Unicode MS" charset="0"/>
              <a:cs typeface="Times New Roman" pitchFamily="16" charset="0"/>
            </a:endParaRPr>
          </a:p>
          <a:p>
            <a:pPr lvl="2" eaLnBrk="1" hangingPunct="1">
              <a:spcBef>
                <a:spcPts val="400"/>
              </a:spcBef>
              <a:buClrTx/>
              <a:buFontTx/>
              <a:buNone/>
            </a:pPr>
            <a:r>
              <a:rPr lang="cs-CZ" altLang="cs-CZ">
                <a:latin typeface="Arial Unicode MS" charset="0"/>
              </a:rPr>
              <a:t>ZF = hodnota zlata o váze 10/31 gramu a ryzosti 0,900</a:t>
            </a:r>
          </a:p>
          <a:p>
            <a:pPr lvl="2" eaLnBrk="1" hangingPunct="1">
              <a:spcBef>
                <a:spcPts val="400"/>
              </a:spcBef>
              <a:buClrTx/>
              <a:buFontTx/>
              <a:buNone/>
            </a:pPr>
            <a:endParaRPr lang="cs-CZ" altLang="cs-CZ">
              <a:latin typeface="Arial Unicode MS" charset="0"/>
            </a:endParaRPr>
          </a:p>
        </p:txBody>
      </p:sp>
      <p:sp>
        <p:nvSpPr>
          <p:cNvPr id="161797" name="Text Box 4"/>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B4EEB2A7-CF7E-487C-883B-419EA33468A3}" type="slidenum">
              <a:rPr lang="en-US" altLang="cs-CZ" sz="1400" b="1">
                <a:solidFill>
                  <a:srgbClr val="FFFFFF"/>
                </a:solidFill>
              </a:rPr>
              <a:pPr algn="ctr" eaLnBrk="1" hangingPunct="1">
                <a:spcBef>
                  <a:spcPct val="0"/>
                </a:spcBef>
                <a:buClrTx/>
                <a:buFontTx/>
                <a:buNone/>
              </a:pPr>
              <a:t>79</a:t>
            </a:fld>
            <a:endParaRPr lang="en-US" altLang="cs-CZ" sz="1400" b="1">
              <a:solidFill>
                <a:srgbClr val="FFFFFF"/>
              </a:solidFill>
            </a:endParaRPr>
          </a:p>
        </p:txBody>
      </p:sp>
      <p:sp>
        <p:nvSpPr>
          <p:cNvPr id="161798"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C2978020-5840-4C69-92FF-5E14D38D6944}" type="slidenum">
              <a:rPr lang="en-US" altLang="cs-CZ"/>
              <a:pPr/>
              <a:t>79</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ext Box 1"/>
          <p:cNvSpPr txBox="1">
            <a:spLocks noChangeArrowheads="1"/>
          </p:cNvSpPr>
          <p:nvPr/>
        </p:nvSpPr>
        <p:spPr bwMode="auto">
          <a:xfrm>
            <a:off x="35496" y="188640"/>
            <a:ext cx="7200800" cy="647700"/>
          </a:xfrm>
          <a:prstGeom prst="rect">
            <a:avLst/>
          </a:prstGeom>
          <a:noFill/>
          <a:ln w="9525" cap="flat">
            <a:noFill/>
            <a:round/>
            <a:headEnd/>
            <a:tailEnd/>
          </a:ln>
          <a:effectLst/>
        </p:spPr>
        <p:txBody>
          <a:bodyPr lIns="0" tIns="0" rIns="0" bIns="0" anchor="ctr" anchorCtr="1"/>
          <a:lstStyle/>
          <a:p>
            <a:pPr algn="ctr" eaLnBrk="1" hangingPunct="1">
              <a:lnSpc>
                <a:spcPct val="90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a:effectLst>
                  <a:outerShdw blurRad="38100" dist="38100" dir="2700000" algn="tl">
                    <a:srgbClr val="C0C0C0"/>
                  </a:outerShdw>
                </a:effectLst>
                <a:latin typeface="Arial Unicode MS" charset="0"/>
              </a:rPr>
              <a:t>Seznam států, kteří přijali Protokol k Úmluvě CMR</a:t>
            </a:r>
          </a:p>
        </p:txBody>
      </p:sp>
      <p:pic>
        <p:nvPicPr>
          <p:cNvPr id="16384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275" y="1189038"/>
            <a:ext cx="7815263"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63844" name="Text Box 3"/>
          <p:cNvSpPr txBox="1">
            <a:spLocks noChangeArrowheads="1"/>
          </p:cNvSpPr>
          <p:nvPr/>
        </p:nvSpPr>
        <p:spPr bwMode="auto">
          <a:xfrm>
            <a:off x="755650" y="6308725"/>
            <a:ext cx="71294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spcBef>
                <a:spcPct val="0"/>
              </a:spcBef>
              <a:buClrTx/>
              <a:buFontTx/>
              <a:buNone/>
            </a:pPr>
            <a:r>
              <a:rPr lang="cs-CZ" altLang="cs-CZ" sz="1800"/>
              <a:t>Celkem 42 státu.</a:t>
            </a:r>
          </a:p>
        </p:txBody>
      </p:sp>
      <p:sp>
        <p:nvSpPr>
          <p:cNvPr id="163845" name="Text Box 4"/>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FCC44157-D8F5-4A8A-A2C7-424C773D2A6A}" type="slidenum">
              <a:rPr lang="en-US" altLang="cs-CZ" sz="1400" b="1">
                <a:solidFill>
                  <a:srgbClr val="FFFFFF"/>
                </a:solidFill>
              </a:rPr>
              <a:pPr algn="ctr" eaLnBrk="1" hangingPunct="1">
                <a:spcBef>
                  <a:spcPct val="0"/>
                </a:spcBef>
                <a:buClrTx/>
                <a:buFontTx/>
                <a:buNone/>
              </a:pPr>
              <a:t>80</a:t>
            </a:fld>
            <a:endParaRPr lang="en-US" altLang="cs-CZ" sz="1400" b="1">
              <a:solidFill>
                <a:srgbClr val="FFFFFF"/>
              </a:solidFill>
            </a:endParaRPr>
          </a:p>
        </p:txBody>
      </p:sp>
      <p:sp>
        <p:nvSpPr>
          <p:cNvPr id="163846"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DB693554-2501-4152-AD83-15A3A71EA2C3}" type="slidenum">
              <a:rPr lang="en-US" altLang="cs-CZ"/>
              <a:pPr/>
              <a:t>80</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ext Box 1"/>
          <p:cNvSpPr txBox="1">
            <a:spLocks noChangeArrowheads="1"/>
          </p:cNvSpPr>
          <p:nvPr/>
        </p:nvSpPr>
        <p:spPr bwMode="auto">
          <a:xfrm>
            <a:off x="671513" y="306487"/>
            <a:ext cx="4404543"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lnSpc>
                <a:spcPct val="58000"/>
              </a:lnSpc>
              <a:spcBef>
                <a:spcPct val="0"/>
              </a:spcBef>
              <a:buClrTx/>
              <a:buFontTx/>
              <a:buNone/>
            </a:pPr>
            <a:r>
              <a:rPr lang="en-GB" altLang="cs-CZ" b="1" u="sng" dirty="0" err="1">
                <a:solidFill>
                  <a:schemeClr val="bg1"/>
                </a:solidFill>
              </a:rPr>
              <a:t>Protokol</a:t>
            </a:r>
            <a:r>
              <a:rPr lang="en-GB" altLang="cs-CZ" b="1" u="sng" dirty="0">
                <a:solidFill>
                  <a:schemeClr val="bg1"/>
                </a:solidFill>
              </a:rPr>
              <a:t> č. 1 k </a:t>
            </a:r>
            <a:r>
              <a:rPr lang="en-GB" altLang="cs-CZ" b="1" u="sng" dirty="0" err="1">
                <a:solidFill>
                  <a:schemeClr val="bg1"/>
                </a:solidFill>
              </a:rPr>
              <a:t>Úmluvě</a:t>
            </a:r>
            <a:r>
              <a:rPr lang="en-GB" altLang="cs-CZ" b="1" u="sng" dirty="0">
                <a:solidFill>
                  <a:schemeClr val="bg1"/>
                </a:solidFill>
              </a:rPr>
              <a:t> CMR</a:t>
            </a:r>
          </a:p>
        </p:txBody>
      </p:sp>
      <p:sp>
        <p:nvSpPr>
          <p:cNvPr id="165891" name="Freeform 2"/>
          <p:cNvSpPr>
            <a:spLocks noChangeArrowheads="1"/>
          </p:cNvSpPr>
          <p:nvPr/>
        </p:nvSpPr>
        <p:spPr bwMode="auto">
          <a:xfrm>
            <a:off x="674688" y="1260475"/>
            <a:ext cx="7785100" cy="494665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p>
        </p:txBody>
      </p:sp>
      <p:pic>
        <p:nvPicPr>
          <p:cNvPr id="16589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417638"/>
            <a:ext cx="7558087" cy="470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65893" name="Text Box 4"/>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E7AA0D86-CBBB-402C-9C77-AD8F98FDD77E}" type="slidenum">
              <a:rPr lang="en-US" altLang="cs-CZ" sz="1400" b="1">
                <a:solidFill>
                  <a:srgbClr val="FFFFFF"/>
                </a:solidFill>
              </a:rPr>
              <a:pPr algn="ctr" eaLnBrk="1" hangingPunct="1">
                <a:spcBef>
                  <a:spcPct val="0"/>
                </a:spcBef>
                <a:buClrTx/>
                <a:buFontTx/>
                <a:buNone/>
              </a:pPr>
              <a:t>81</a:t>
            </a:fld>
            <a:endParaRPr lang="en-US" altLang="cs-CZ" sz="1400" b="1">
              <a:solidFill>
                <a:srgbClr val="FFFFFF"/>
              </a:solidFill>
            </a:endParaRPr>
          </a:p>
        </p:txBody>
      </p:sp>
      <p:sp>
        <p:nvSpPr>
          <p:cNvPr id="165894"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BBB96D40-E59F-4C1E-B5CC-E6FAFF7453F5}" type="slidenum">
              <a:rPr lang="en-US" altLang="cs-CZ"/>
              <a:pPr/>
              <a:t>81</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ext Box 1"/>
          <p:cNvSpPr txBox="1">
            <a:spLocks noChangeArrowheads="1"/>
          </p:cNvSpPr>
          <p:nvPr/>
        </p:nvSpPr>
        <p:spPr bwMode="auto">
          <a:xfrm>
            <a:off x="107504" y="764183"/>
            <a:ext cx="8631684" cy="936625"/>
          </a:xfrm>
          <a:prstGeom prst="rect">
            <a:avLst/>
          </a:prstGeom>
          <a:noFill/>
          <a:ln w="9525" cap="flat">
            <a:noFill/>
            <a:round/>
            <a:headEnd/>
            <a:tailEnd/>
          </a:ln>
          <a:effectLst/>
        </p:spPr>
        <p:txBody>
          <a:bodyPr lIns="0" tIns="0" rIns="0" bIns="0" anchor="ctr" anchorCtr="1"/>
          <a:lstStyle/>
          <a:p>
            <a:pPr algn="ctr" eaLnBrk="1" hangingPunct="1">
              <a:lnSpc>
                <a:spcPct val="90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solidFill>
                  <a:srgbClr val="002060"/>
                </a:solidFill>
                <a:effectLst>
                  <a:outerShdw blurRad="38100" dist="38100" dir="2700000" algn="tl">
                    <a:srgbClr val="C0C0C0"/>
                  </a:outerShdw>
                </a:effectLst>
                <a:latin typeface="Arial Unicode MS" charset="0"/>
              </a:rPr>
              <a:t>Seznam</a:t>
            </a:r>
            <a:r>
              <a:rPr lang="en-GB" sz="2400" b="1" u="sng" dirty="0">
                <a:solidFill>
                  <a:srgbClr val="002060"/>
                </a:solidFill>
                <a:effectLst>
                  <a:outerShdw blurRad="38100" dist="38100" dir="2700000" algn="tl">
                    <a:srgbClr val="C0C0C0"/>
                  </a:outerShdw>
                </a:effectLst>
                <a:latin typeface="Arial Unicode MS" charset="0"/>
              </a:rPr>
              <a:t> </a:t>
            </a:r>
            <a:r>
              <a:rPr lang="en-GB" sz="2400" b="1" u="sng" dirty="0" err="1">
                <a:solidFill>
                  <a:srgbClr val="002060"/>
                </a:solidFill>
                <a:effectLst>
                  <a:outerShdw blurRad="38100" dist="38100" dir="2700000" algn="tl">
                    <a:srgbClr val="C0C0C0"/>
                  </a:outerShdw>
                </a:effectLst>
                <a:latin typeface="Arial Unicode MS" charset="0"/>
              </a:rPr>
              <a:t>států</a:t>
            </a:r>
            <a:r>
              <a:rPr lang="en-GB" sz="2400" b="1" u="sng" dirty="0">
                <a:solidFill>
                  <a:srgbClr val="002060"/>
                </a:solidFill>
                <a:effectLst>
                  <a:outerShdw blurRad="38100" dist="38100" dir="2700000" algn="tl">
                    <a:srgbClr val="C0C0C0"/>
                  </a:outerShdw>
                </a:effectLst>
                <a:latin typeface="Arial Unicode MS" charset="0"/>
              </a:rPr>
              <a:t>, </a:t>
            </a:r>
            <a:r>
              <a:rPr lang="en-GB" sz="2400" b="1" u="sng" dirty="0" err="1">
                <a:solidFill>
                  <a:srgbClr val="002060"/>
                </a:solidFill>
                <a:effectLst>
                  <a:outerShdw blurRad="38100" dist="38100" dir="2700000" algn="tl">
                    <a:srgbClr val="C0C0C0"/>
                  </a:outerShdw>
                </a:effectLst>
                <a:latin typeface="Arial Unicode MS" charset="0"/>
              </a:rPr>
              <a:t>kteří</a:t>
            </a:r>
            <a:r>
              <a:rPr lang="en-GB" sz="2400" b="1" u="sng" dirty="0">
                <a:solidFill>
                  <a:srgbClr val="002060"/>
                </a:solidFill>
                <a:effectLst>
                  <a:outerShdw blurRad="38100" dist="38100" dir="2700000" algn="tl">
                    <a:srgbClr val="C0C0C0"/>
                  </a:outerShdw>
                </a:effectLst>
                <a:latin typeface="Arial Unicode MS" charset="0"/>
              </a:rPr>
              <a:t> </a:t>
            </a:r>
            <a:r>
              <a:rPr lang="en-GB" sz="2400" b="1" u="sng" dirty="0" err="1">
                <a:solidFill>
                  <a:srgbClr val="002060"/>
                </a:solidFill>
                <a:effectLst>
                  <a:outerShdw blurRad="38100" dist="38100" dir="2700000" algn="tl">
                    <a:srgbClr val="C0C0C0"/>
                  </a:outerShdw>
                </a:effectLst>
                <a:latin typeface="Arial Unicode MS" charset="0"/>
              </a:rPr>
              <a:t>nepřijali</a:t>
            </a:r>
            <a:r>
              <a:rPr lang="en-GB" sz="2400" b="1" u="sng" dirty="0">
                <a:solidFill>
                  <a:srgbClr val="002060"/>
                </a:solidFill>
                <a:effectLst>
                  <a:outerShdw blurRad="38100" dist="38100" dir="2700000" algn="tl">
                    <a:srgbClr val="C0C0C0"/>
                  </a:outerShdw>
                </a:effectLst>
                <a:latin typeface="Arial Unicode MS" charset="0"/>
              </a:rPr>
              <a:t> </a:t>
            </a:r>
            <a:r>
              <a:rPr lang="en-GB" sz="2400" b="1" u="sng" dirty="0" err="1">
                <a:solidFill>
                  <a:srgbClr val="002060"/>
                </a:solidFill>
                <a:effectLst>
                  <a:outerShdw blurRad="38100" dist="38100" dir="2700000" algn="tl">
                    <a:srgbClr val="C0C0C0"/>
                  </a:outerShdw>
                </a:effectLst>
                <a:latin typeface="Arial Unicode MS" charset="0"/>
              </a:rPr>
              <a:t>Protokol</a:t>
            </a:r>
            <a:r>
              <a:rPr lang="en-GB" sz="2400" b="1" u="sng" dirty="0">
                <a:solidFill>
                  <a:srgbClr val="002060"/>
                </a:solidFill>
                <a:effectLst>
                  <a:outerShdw blurRad="38100" dist="38100" dir="2700000" algn="tl">
                    <a:srgbClr val="C0C0C0"/>
                  </a:outerShdw>
                </a:effectLst>
                <a:latin typeface="Arial Unicode MS" charset="0"/>
              </a:rPr>
              <a:t> </a:t>
            </a:r>
            <a:r>
              <a:rPr lang="en-GB" sz="2400" b="1" u="sng" dirty="0" smtClean="0">
                <a:solidFill>
                  <a:srgbClr val="002060"/>
                </a:solidFill>
                <a:effectLst>
                  <a:outerShdw blurRad="38100" dist="38100" dir="2700000" algn="tl">
                    <a:srgbClr val="C0C0C0"/>
                  </a:outerShdw>
                </a:effectLst>
                <a:latin typeface="Arial Unicode MS" charset="0"/>
              </a:rPr>
              <a:t>č.1</a:t>
            </a:r>
            <a:r>
              <a:rPr lang="cs-CZ" sz="2400" b="1" u="sng" dirty="0" smtClean="0">
                <a:solidFill>
                  <a:srgbClr val="002060"/>
                </a:solidFill>
                <a:effectLst>
                  <a:outerShdw blurRad="38100" dist="38100" dir="2700000" algn="tl">
                    <a:srgbClr val="C0C0C0"/>
                  </a:outerShdw>
                </a:effectLst>
                <a:latin typeface="Arial Unicode MS" charset="0"/>
              </a:rPr>
              <a:t> </a:t>
            </a:r>
            <a:r>
              <a:rPr lang="en-GB" sz="2400" b="1" u="sng" dirty="0" smtClean="0">
                <a:solidFill>
                  <a:srgbClr val="002060"/>
                </a:solidFill>
                <a:effectLst>
                  <a:outerShdw blurRad="38100" dist="38100" dir="2700000" algn="tl">
                    <a:srgbClr val="C0C0C0"/>
                  </a:outerShdw>
                </a:effectLst>
                <a:latin typeface="Arial Unicode MS" charset="0"/>
              </a:rPr>
              <a:t>k </a:t>
            </a:r>
            <a:r>
              <a:rPr lang="en-GB" sz="2400" b="1" u="sng" dirty="0" err="1">
                <a:solidFill>
                  <a:srgbClr val="002060"/>
                </a:solidFill>
                <a:effectLst>
                  <a:outerShdw blurRad="38100" dist="38100" dir="2700000" algn="tl">
                    <a:srgbClr val="C0C0C0"/>
                  </a:outerShdw>
                </a:effectLst>
                <a:latin typeface="Arial Unicode MS" charset="0"/>
              </a:rPr>
              <a:t>Úmluvě</a:t>
            </a:r>
            <a:r>
              <a:rPr lang="en-GB" sz="2400" b="1" u="sng" dirty="0">
                <a:solidFill>
                  <a:srgbClr val="002060"/>
                </a:solidFill>
                <a:effectLst>
                  <a:outerShdw blurRad="38100" dist="38100" dir="2700000" algn="tl">
                    <a:srgbClr val="C0C0C0"/>
                  </a:outerShdw>
                </a:effectLst>
                <a:latin typeface="Arial Unicode MS" charset="0"/>
              </a:rPr>
              <a:t> CMR</a:t>
            </a:r>
          </a:p>
        </p:txBody>
      </p:sp>
      <p:sp>
        <p:nvSpPr>
          <p:cNvPr id="167939" name="Text Box 2"/>
          <p:cNvSpPr txBox="1">
            <a:spLocks noChangeArrowheads="1"/>
          </p:cNvSpPr>
          <p:nvPr/>
        </p:nvSpPr>
        <p:spPr bwMode="auto">
          <a:xfrm>
            <a:off x="684213" y="1916113"/>
            <a:ext cx="7445375"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301625" indent="-298450">
              <a:spcBef>
                <a:spcPts val="600"/>
              </a:spcBef>
              <a:buClr>
                <a:srgbClr val="000000"/>
              </a:buClr>
              <a:buSzPct val="100000"/>
              <a:buFont typeface="Times New Roman" pitchFamily="16" charset="0"/>
              <a:tabLst>
                <a:tab pos="301625" algn="l"/>
                <a:tab pos="720725" algn="l"/>
                <a:tab pos="1169988" algn="l"/>
                <a:tab pos="1619250" algn="l"/>
                <a:tab pos="2068513" algn="l"/>
                <a:tab pos="2517775" algn="l"/>
                <a:tab pos="2967038" algn="l"/>
                <a:tab pos="3416300" algn="l"/>
                <a:tab pos="3865563" algn="l"/>
                <a:tab pos="4314825" algn="l"/>
                <a:tab pos="4764088" algn="l"/>
                <a:tab pos="5214938" algn="l"/>
                <a:tab pos="5691188" algn="l"/>
                <a:tab pos="6113463" algn="l"/>
                <a:tab pos="6562725" algn="l"/>
                <a:tab pos="7011988" algn="l"/>
                <a:tab pos="7461250" algn="l"/>
                <a:tab pos="7910513" algn="l"/>
                <a:tab pos="8359775" algn="l"/>
                <a:tab pos="8809038" algn="l"/>
                <a:tab pos="9258300" algn="l"/>
                <a:tab pos="10034588" algn="l"/>
                <a:tab pos="10285413" algn="l"/>
                <a:tab pos="10736263" algn="l"/>
                <a:tab pos="10739438" algn="l"/>
                <a:tab pos="10742613" algn="l"/>
                <a:tab pos="10747375" algn="l"/>
                <a:tab pos="10750550" algn="l"/>
                <a:tab pos="10752138" algn="l"/>
                <a:tab pos="10755313" algn="l"/>
                <a:tab pos="10758488" algn="l"/>
                <a:tab pos="10763250"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301625" algn="l"/>
                <a:tab pos="720725" algn="l"/>
                <a:tab pos="1169988" algn="l"/>
                <a:tab pos="1619250" algn="l"/>
                <a:tab pos="2068513" algn="l"/>
                <a:tab pos="2517775" algn="l"/>
                <a:tab pos="2967038" algn="l"/>
                <a:tab pos="3416300" algn="l"/>
                <a:tab pos="3865563" algn="l"/>
                <a:tab pos="4314825" algn="l"/>
                <a:tab pos="4764088" algn="l"/>
                <a:tab pos="5214938" algn="l"/>
                <a:tab pos="5691188" algn="l"/>
                <a:tab pos="6113463" algn="l"/>
                <a:tab pos="6562725" algn="l"/>
                <a:tab pos="7011988" algn="l"/>
                <a:tab pos="7461250" algn="l"/>
                <a:tab pos="7910513" algn="l"/>
                <a:tab pos="8359775" algn="l"/>
                <a:tab pos="8809038" algn="l"/>
                <a:tab pos="9258300" algn="l"/>
                <a:tab pos="10034588" algn="l"/>
                <a:tab pos="10285413" algn="l"/>
                <a:tab pos="10736263" algn="l"/>
                <a:tab pos="10739438" algn="l"/>
                <a:tab pos="10742613" algn="l"/>
                <a:tab pos="10747375" algn="l"/>
                <a:tab pos="10750550" algn="l"/>
                <a:tab pos="10752138" algn="l"/>
                <a:tab pos="10755313" algn="l"/>
                <a:tab pos="10758488" algn="l"/>
                <a:tab pos="10763250"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301625" algn="l"/>
                <a:tab pos="720725" algn="l"/>
                <a:tab pos="1169988" algn="l"/>
                <a:tab pos="1619250" algn="l"/>
                <a:tab pos="2068513" algn="l"/>
                <a:tab pos="2517775" algn="l"/>
                <a:tab pos="2967038" algn="l"/>
                <a:tab pos="3416300" algn="l"/>
                <a:tab pos="3865563" algn="l"/>
                <a:tab pos="4314825" algn="l"/>
                <a:tab pos="4764088" algn="l"/>
                <a:tab pos="5214938" algn="l"/>
                <a:tab pos="5691188" algn="l"/>
                <a:tab pos="6113463" algn="l"/>
                <a:tab pos="6562725" algn="l"/>
                <a:tab pos="7011988" algn="l"/>
                <a:tab pos="7461250" algn="l"/>
                <a:tab pos="7910513" algn="l"/>
                <a:tab pos="8359775" algn="l"/>
                <a:tab pos="8809038" algn="l"/>
                <a:tab pos="9258300" algn="l"/>
                <a:tab pos="10034588" algn="l"/>
                <a:tab pos="10285413" algn="l"/>
                <a:tab pos="10736263" algn="l"/>
                <a:tab pos="10739438" algn="l"/>
                <a:tab pos="10742613" algn="l"/>
                <a:tab pos="10747375" algn="l"/>
                <a:tab pos="10750550" algn="l"/>
                <a:tab pos="10752138" algn="l"/>
                <a:tab pos="10755313" algn="l"/>
                <a:tab pos="10758488" algn="l"/>
                <a:tab pos="10763250"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301625" algn="l"/>
                <a:tab pos="720725" algn="l"/>
                <a:tab pos="1169988" algn="l"/>
                <a:tab pos="1619250" algn="l"/>
                <a:tab pos="2068513" algn="l"/>
                <a:tab pos="2517775" algn="l"/>
                <a:tab pos="2967038" algn="l"/>
                <a:tab pos="3416300" algn="l"/>
                <a:tab pos="3865563" algn="l"/>
                <a:tab pos="4314825" algn="l"/>
                <a:tab pos="4764088" algn="l"/>
                <a:tab pos="5214938" algn="l"/>
                <a:tab pos="5691188" algn="l"/>
                <a:tab pos="6113463" algn="l"/>
                <a:tab pos="6562725" algn="l"/>
                <a:tab pos="7011988" algn="l"/>
                <a:tab pos="7461250" algn="l"/>
                <a:tab pos="7910513" algn="l"/>
                <a:tab pos="8359775" algn="l"/>
                <a:tab pos="8809038" algn="l"/>
                <a:tab pos="9258300" algn="l"/>
                <a:tab pos="10034588" algn="l"/>
                <a:tab pos="10285413" algn="l"/>
                <a:tab pos="10736263" algn="l"/>
                <a:tab pos="10739438" algn="l"/>
                <a:tab pos="10742613" algn="l"/>
                <a:tab pos="10747375" algn="l"/>
                <a:tab pos="10750550" algn="l"/>
                <a:tab pos="10752138" algn="l"/>
                <a:tab pos="10755313" algn="l"/>
                <a:tab pos="10758488" algn="l"/>
                <a:tab pos="10763250"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301625" algn="l"/>
                <a:tab pos="720725" algn="l"/>
                <a:tab pos="1169988" algn="l"/>
                <a:tab pos="1619250" algn="l"/>
                <a:tab pos="2068513" algn="l"/>
                <a:tab pos="2517775" algn="l"/>
                <a:tab pos="2967038" algn="l"/>
                <a:tab pos="3416300" algn="l"/>
                <a:tab pos="3865563" algn="l"/>
                <a:tab pos="4314825" algn="l"/>
                <a:tab pos="4764088" algn="l"/>
                <a:tab pos="5214938" algn="l"/>
                <a:tab pos="5691188" algn="l"/>
                <a:tab pos="6113463" algn="l"/>
                <a:tab pos="6562725" algn="l"/>
                <a:tab pos="7011988" algn="l"/>
                <a:tab pos="7461250" algn="l"/>
                <a:tab pos="7910513" algn="l"/>
                <a:tab pos="8359775" algn="l"/>
                <a:tab pos="8809038" algn="l"/>
                <a:tab pos="9258300" algn="l"/>
                <a:tab pos="10034588" algn="l"/>
                <a:tab pos="10285413" algn="l"/>
                <a:tab pos="10736263" algn="l"/>
                <a:tab pos="10739438" algn="l"/>
                <a:tab pos="10742613" algn="l"/>
                <a:tab pos="10747375" algn="l"/>
                <a:tab pos="10750550" algn="l"/>
                <a:tab pos="10752138" algn="l"/>
                <a:tab pos="10755313" algn="l"/>
                <a:tab pos="10758488" algn="l"/>
                <a:tab pos="10763250"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301625" algn="l"/>
                <a:tab pos="720725" algn="l"/>
                <a:tab pos="1169988" algn="l"/>
                <a:tab pos="1619250" algn="l"/>
                <a:tab pos="2068513" algn="l"/>
                <a:tab pos="2517775" algn="l"/>
                <a:tab pos="2967038" algn="l"/>
                <a:tab pos="3416300" algn="l"/>
                <a:tab pos="3865563" algn="l"/>
                <a:tab pos="4314825" algn="l"/>
                <a:tab pos="4764088" algn="l"/>
                <a:tab pos="5214938" algn="l"/>
                <a:tab pos="5691188" algn="l"/>
                <a:tab pos="6113463" algn="l"/>
                <a:tab pos="6562725" algn="l"/>
                <a:tab pos="7011988" algn="l"/>
                <a:tab pos="7461250" algn="l"/>
                <a:tab pos="7910513" algn="l"/>
                <a:tab pos="8359775" algn="l"/>
                <a:tab pos="8809038" algn="l"/>
                <a:tab pos="9258300" algn="l"/>
                <a:tab pos="10034588" algn="l"/>
                <a:tab pos="10285413" algn="l"/>
                <a:tab pos="10736263" algn="l"/>
                <a:tab pos="10739438" algn="l"/>
                <a:tab pos="10742613" algn="l"/>
                <a:tab pos="10747375" algn="l"/>
                <a:tab pos="10750550" algn="l"/>
                <a:tab pos="10752138" algn="l"/>
                <a:tab pos="10755313" algn="l"/>
                <a:tab pos="10758488" algn="l"/>
                <a:tab pos="10763250"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301625" algn="l"/>
                <a:tab pos="720725" algn="l"/>
                <a:tab pos="1169988" algn="l"/>
                <a:tab pos="1619250" algn="l"/>
                <a:tab pos="2068513" algn="l"/>
                <a:tab pos="2517775" algn="l"/>
                <a:tab pos="2967038" algn="l"/>
                <a:tab pos="3416300" algn="l"/>
                <a:tab pos="3865563" algn="l"/>
                <a:tab pos="4314825" algn="l"/>
                <a:tab pos="4764088" algn="l"/>
                <a:tab pos="5214938" algn="l"/>
                <a:tab pos="5691188" algn="l"/>
                <a:tab pos="6113463" algn="l"/>
                <a:tab pos="6562725" algn="l"/>
                <a:tab pos="7011988" algn="l"/>
                <a:tab pos="7461250" algn="l"/>
                <a:tab pos="7910513" algn="l"/>
                <a:tab pos="8359775" algn="l"/>
                <a:tab pos="8809038" algn="l"/>
                <a:tab pos="9258300" algn="l"/>
                <a:tab pos="10034588" algn="l"/>
                <a:tab pos="10285413" algn="l"/>
                <a:tab pos="10736263" algn="l"/>
                <a:tab pos="10739438" algn="l"/>
                <a:tab pos="10742613" algn="l"/>
                <a:tab pos="10747375" algn="l"/>
                <a:tab pos="10750550" algn="l"/>
                <a:tab pos="10752138" algn="l"/>
                <a:tab pos="10755313" algn="l"/>
                <a:tab pos="10758488" algn="l"/>
                <a:tab pos="10763250"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301625" algn="l"/>
                <a:tab pos="720725" algn="l"/>
                <a:tab pos="1169988" algn="l"/>
                <a:tab pos="1619250" algn="l"/>
                <a:tab pos="2068513" algn="l"/>
                <a:tab pos="2517775" algn="l"/>
                <a:tab pos="2967038" algn="l"/>
                <a:tab pos="3416300" algn="l"/>
                <a:tab pos="3865563" algn="l"/>
                <a:tab pos="4314825" algn="l"/>
                <a:tab pos="4764088" algn="l"/>
                <a:tab pos="5214938" algn="l"/>
                <a:tab pos="5691188" algn="l"/>
                <a:tab pos="6113463" algn="l"/>
                <a:tab pos="6562725" algn="l"/>
                <a:tab pos="7011988" algn="l"/>
                <a:tab pos="7461250" algn="l"/>
                <a:tab pos="7910513" algn="l"/>
                <a:tab pos="8359775" algn="l"/>
                <a:tab pos="8809038" algn="l"/>
                <a:tab pos="9258300" algn="l"/>
                <a:tab pos="10034588" algn="l"/>
                <a:tab pos="10285413" algn="l"/>
                <a:tab pos="10736263" algn="l"/>
                <a:tab pos="10739438" algn="l"/>
                <a:tab pos="10742613" algn="l"/>
                <a:tab pos="10747375" algn="l"/>
                <a:tab pos="10750550" algn="l"/>
                <a:tab pos="10752138" algn="l"/>
                <a:tab pos="10755313" algn="l"/>
                <a:tab pos="10758488" algn="l"/>
                <a:tab pos="10763250"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301625" algn="l"/>
                <a:tab pos="720725" algn="l"/>
                <a:tab pos="1169988" algn="l"/>
                <a:tab pos="1619250" algn="l"/>
                <a:tab pos="2068513" algn="l"/>
                <a:tab pos="2517775" algn="l"/>
                <a:tab pos="2967038" algn="l"/>
                <a:tab pos="3416300" algn="l"/>
                <a:tab pos="3865563" algn="l"/>
                <a:tab pos="4314825" algn="l"/>
                <a:tab pos="4764088" algn="l"/>
                <a:tab pos="5214938" algn="l"/>
                <a:tab pos="5691188" algn="l"/>
                <a:tab pos="6113463" algn="l"/>
                <a:tab pos="6562725" algn="l"/>
                <a:tab pos="7011988" algn="l"/>
                <a:tab pos="7461250" algn="l"/>
                <a:tab pos="7910513" algn="l"/>
                <a:tab pos="8359775" algn="l"/>
                <a:tab pos="8809038" algn="l"/>
                <a:tab pos="9258300" algn="l"/>
                <a:tab pos="10034588" algn="l"/>
                <a:tab pos="10285413" algn="l"/>
                <a:tab pos="10736263" algn="l"/>
                <a:tab pos="10739438" algn="l"/>
                <a:tab pos="10742613" algn="l"/>
                <a:tab pos="10747375" algn="l"/>
                <a:tab pos="10750550" algn="l"/>
                <a:tab pos="10752138" algn="l"/>
                <a:tab pos="10755313" algn="l"/>
                <a:tab pos="10758488" algn="l"/>
                <a:tab pos="10763250"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r>
              <a:rPr lang="cs-CZ" altLang="cs-CZ">
                <a:latin typeface="Times New Roman" pitchFamily="16" charset="0"/>
              </a:rPr>
              <a:t>	</a:t>
            </a:r>
          </a:p>
          <a:p>
            <a:pPr eaLnBrk="1" hangingPunct="1">
              <a:lnSpc>
                <a:spcPct val="95000"/>
              </a:lnSpc>
              <a:spcBef>
                <a:spcPts val="500"/>
              </a:spcBef>
              <a:buClrTx/>
              <a:buFontTx/>
              <a:buNone/>
            </a:pPr>
            <a:endParaRPr lang="cs-CZ" altLang="cs-CZ">
              <a:latin typeface="Arial Unicode MS" charset="0"/>
            </a:endParaRPr>
          </a:p>
          <a:p>
            <a:pPr eaLnBrk="1" hangingPunct="1">
              <a:lnSpc>
                <a:spcPct val="95000"/>
              </a:lnSpc>
              <a:spcBef>
                <a:spcPts val="500"/>
              </a:spcBef>
              <a:buClrTx/>
              <a:buFontTx/>
              <a:buNone/>
            </a:pPr>
            <a:r>
              <a:rPr lang="cs-CZ" altLang="cs-CZ">
                <a:latin typeface="Arial Unicode MS" charset="0"/>
              </a:rPr>
              <a:t>	Azerbajdžán, Bosna a Hercegovina, Bulharsko, Chorvatsko, Kypr, Kazachstán, Mongolsko, Černá Hora, Maroko, Rusko, Srbsko, Syrská arabská republika,Tajikistan, Ukrajina</a:t>
            </a:r>
          </a:p>
          <a:p>
            <a:pPr eaLnBrk="1" hangingPunct="1">
              <a:lnSpc>
                <a:spcPct val="95000"/>
              </a:lnSpc>
              <a:spcBef>
                <a:spcPts val="500"/>
              </a:spcBef>
              <a:buClrTx/>
              <a:buFontTx/>
              <a:buNone/>
            </a:pPr>
            <a:endParaRPr lang="cs-CZ" altLang="cs-CZ">
              <a:latin typeface="Arial Unicode MS" charset="0"/>
            </a:endParaRPr>
          </a:p>
          <a:p>
            <a:pPr algn="ctr" eaLnBrk="1" hangingPunct="1">
              <a:lnSpc>
                <a:spcPct val="90000"/>
              </a:lnSpc>
              <a:spcBef>
                <a:spcPct val="0"/>
              </a:spcBef>
              <a:buClrTx/>
              <a:buFontTx/>
              <a:buNone/>
            </a:pPr>
            <a:r>
              <a:rPr lang="cs-CZ" altLang="cs-CZ">
                <a:latin typeface="Arial Unicode MS" charset="0"/>
              </a:rPr>
              <a:t>	</a:t>
            </a:r>
          </a:p>
          <a:p>
            <a:pPr algn="just" eaLnBrk="1" hangingPunct="1">
              <a:lnSpc>
                <a:spcPct val="90000"/>
              </a:lnSpc>
              <a:spcBef>
                <a:spcPct val="0"/>
              </a:spcBef>
              <a:buClrTx/>
              <a:buFontTx/>
              <a:buNone/>
            </a:pPr>
            <a:endParaRPr lang="cs-CZ" altLang="cs-CZ">
              <a:latin typeface="Arial Unicode MS" charset="0"/>
            </a:endParaRPr>
          </a:p>
        </p:txBody>
      </p:sp>
      <p:sp>
        <p:nvSpPr>
          <p:cNvPr id="167940"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C80E41EF-4C27-4E5A-9D15-01363B2C00FE}" type="slidenum">
              <a:rPr lang="en-US" altLang="cs-CZ" sz="1400" b="1">
                <a:solidFill>
                  <a:srgbClr val="FFFFFF"/>
                </a:solidFill>
              </a:rPr>
              <a:pPr algn="ctr" eaLnBrk="1" hangingPunct="1">
                <a:spcBef>
                  <a:spcPct val="0"/>
                </a:spcBef>
                <a:buClrTx/>
                <a:buFontTx/>
                <a:buNone/>
              </a:pPr>
              <a:t>82</a:t>
            </a:fld>
            <a:endParaRPr lang="en-US" altLang="cs-CZ" sz="1400" b="1">
              <a:solidFill>
                <a:srgbClr val="FFFFFF"/>
              </a:solidFill>
            </a:endParaRPr>
          </a:p>
        </p:txBody>
      </p:sp>
      <p:sp>
        <p:nvSpPr>
          <p:cNvPr id="167941"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06994386-4E8F-4163-9809-D069293793B8}" type="slidenum">
              <a:rPr lang="en-US" altLang="cs-CZ"/>
              <a:pPr/>
              <a:t>82</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706711"/>
            <a:ext cx="8064896" cy="1354137"/>
          </a:xfrm>
        </p:spPr>
        <p:txBody>
          <a:bodyPr>
            <a:normAutofit/>
          </a:bodyPr>
          <a:lstStyle/>
          <a:p>
            <a:pPr eaLnBrk="1" fontAlgn="auto" hangingPunct="1">
              <a:spcAft>
                <a:spcPts val="0"/>
              </a:spcAft>
              <a:buFont typeface="Times New Roman" panose="02020603050405020304" pitchFamily="18" charset="0"/>
              <a:buNone/>
              <a:defRPr/>
            </a:pPr>
            <a:r>
              <a:rPr lang="cs-CZ" sz="2400" b="1" u="sng" dirty="0" smtClean="0">
                <a:solidFill>
                  <a:srgbClr val="002060"/>
                </a:solidFill>
              </a:rPr>
              <a:t>Odpovědnost dopravce</a:t>
            </a:r>
            <a:br>
              <a:rPr lang="cs-CZ" sz="2400" b="1" u="sng" dirty="0" smtClean="0">
                <a:solidFill>
                  <a:srgbClr val="002060"/>
                </a:solidFill>
              </a:rPr>
            </a:br>
            <a:r>
              <a:rPr lang="cs-CZ" sz="2400" b="1" u="sng" dirty="0" smtClean="0">
                <a:solidFill>
                  <a:srgbClr val="002060"/>
                </a:solidFill>
              </a:rPr>
              <a:t>Mezinárodní přeprava – smluvní zvýšení náhradové povinnosti</a:t>
            </a:r>
            <a:endParaRPr lang="cs-CZ" sz="2400" b="1" u="sng" dirty="0">
              <a:solidFill>
                <a:srgbClr val="002060"/>
              </a:solidFill>
            </a:endParaRPr>
          </a:p>
        </p:txBody>
      </p:sp>
      <p:sp>
        <p:nvSpPr>
          <p:cNvPr id="36867" name="Zástupný symbol pro obsah 2"/>
          <p:cNvSpPr>
            <a:spLocks noGrp="1"/>
          </p:cNvSpPr>
          <p:nvPr>
            <p:ph idx="1"/>
          </p:nvPr>
        </p:nvSpPr>
        <p:spPr>
          <a:xfrm>
            <a:off x="755576" y="2157685"/>
            <a:ext cx="7169150" cy="4511675"/>
          </a:xfrm>
        </p:spPr>
        <p:txBody>
          <a:bodyPr/>
          <a:lstStyle/>
          <a:p>
            <a:pPr marL="0" indent="0">
              <a:buFont typeface="Wingdings 2" panose="05020102010507070707" pitchFamily="18"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cs-CZ" altLang="cs-CZ" sz="1600" dirty="0" smtClean="0">
                <a:latin typeface="Times New Roman" panose="02020603050405020304" pitchFamily="18" charset="0"/>
                <a:cs typeface="Times New Roman" panose="02020603050405020304" pitchFamily="18" charset="0"/>
              </a:rPr>
              <a:t>Obecné podmínky zvýšení náhradové povinnosti :</a:t>
            </a:r>
            <a:endParaRPr lang="en-GB" altLang="cs-CZ" sz="1600" dirty="0" smtClean="0">
              <a:latin typeface="Times New Roman" panose="02020603050405020304" pitchFamily="18" charset="0"/>
              <a:cs typeface="Times New Roman" panose="02020603050405020304" pitchFamily="18" charset="0"/>
            </a:endParaRPr>
          </a:p>
          <a:p>
            <a:pPr marL="738188" lvl="1" indent="-280988">
              <a:buFont typeface="Times New Roman" panose="02020603050405020304" pitchFamily="18" charset="0"/>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cs-CZ" altLang="cs-CZ" sz="1600" dirty="0" smtClean="0">
                <a:latin typeface="Times New Roman" panose="02020603050405020304" pitchFamily="18" charset="0"/>
                <a:cs typeface="Times New Roman" panose="02020603050405020304" pitchFamily="18" charset="0"/>
              </a:rPr>
              <a:t>Sjednání s dopravcem a zaplacení příplatku k přepravnému </a:t>
            </a:r>
          </a:p>
          <a:p>
            <a:pPr marL="738188" lvl="1" indent="-280988">
              <a:buFont typeface="Times New Roman" panose="02020603050405020304" pitchFamily="18" charset="0"/>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cs-CZ" altLang="cs-CZ" sz="1600" b="1" dirty="0" smtClean="0">
                <a:latin typeface="Times New Roman" panose="02020603050405020304" pitchFamily="18" charset="0"/>
                <a:cs typeface="Times New Roman" panose="02020603050405020304" pitchFamily="18" charset="0"/>
              </a:rPr>
              <a:t>Zápis ujednání v nákladním listu</a:t>
            </a:r>
            <a:r>
              <a:rPr lang="en-GB" altLang="cs-CZ" sz="1600" b="1" dirty="0" smtClean="0">
                <a:latin typeface="Times New Roman" panose="02020603050405020304" pitchFamily="18" charset="0"/>
                <a:cs typeface="Times New Roman" panose="02020603050405020304" pitchFamily="18" charset="0"/>
              </a:rPr>
              <a:t> CMR</a:t>
            </a:r>
            <a:endParaRPr lang="cs-CZ" altLang="cs-CZ" sz="1600" b="1" dirty="0" smtClean="0">
              <a:latin typeface="Times New Roman" panose="02020603050405020304" pitchFamily="18" charset="0"/>
              <a:cs typeface="Times New Roman" panose="02020603050405020304" pitchFamily="18" charset="0"/>
            </a:endParaRPr>
          </a:p>
          <a:p>
            <a:pPr marL="338138" indent="-338138">
              <a:buFont typeface="Times New Roman" panose="02020603050405020304" pitchFamily="18" charset="0"/>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endParaRPr lang="cs-CZ" altLang="cs-CZ" sz="1600" dirty="0" smtClean="0">
              <a:latin typeface="Times New Roman" panose="02020603050405020304" pitchFamily="18" charset="0"/>
              <a:cs typeface="Times New Roman" panose="02020603050405020304" pitchFamily="18" charset="0"/>
            </a:endParaRPr>
          </a:p>
          <a:p>
            <a:pPr marL="338138" indent="-338138">
              <a:buFont typeface="Times New Roman" panose="02020603050405020304" pitchFamily="18" charset="0"/>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cs-CZ" altLang="cs-CZ" sz="1600" dirty="0" smtClean="0">
                <a:latin typeface="Times New Roman" panose="02020603050405020304" pitchFamily="18" charset="0"/>
                <a:cs typeface="Times New Roman" panose="02020603050405020304" pitchFamily="18" charset="0"/>
              </a:rPr>
              <a:t>Zvýšení limitu náhrad. povinnosti za škody na zásilce do hodnoty zásilky uvedené číselně v NL CMR (čl.</a:t>
            </a:r>
            <a:r>
              <a:rPr lang="en-GB" altLang="cs-CZ" sz="1600" dirty="0" smtClean="0">
                <a:latin typeface="Times New Roman" panose="02020603050405020304" pitchFamily="18" charset="0"/>
                <a:cs typeface="Times New Roman" panose="02020603050405020304" pitchFamily="18" charset="0"/>
              </a:rPr>
              <a:t> 24</a:t>
            </a:r>
            <a:r>
              <a:rPr lang="cs-CZ" altLang="cs-CZ" sz="1600" dirty="0" smtClean="0">
                <a:latin typeface="Times New Roman" panose="02020603050405020304" pitchFamily="18" charset="0"/>
                <a:cs typeface="Times New Roman" panose="02020603050405020304" pitchFamily="18" charset="0"/>
              </a:rPr>
              <a:t> Úmluvy</a:t>
            </a:r>
            <a:r>
              <a:rPr lang="en-GB" altLang="cs-CZ" sz="1600" dirty="0" smtClean="0">
                <a:latin typeface="Times New Roman" panose="02020603050405020304" pitchFamily="18" charset="0"/>
                <a:cs typeface="Times New Roman" panose="02020603050405020304" pitchFamily="18" charset="0"/>
              </a:rPr>
              <a:t> CMR</a:t>
            </a:r>
            <a:r>
              <a:rPr lang="cs-CZ" altLang="cs-CZ" sz="1600" dirty="0" smtClean="0">
                <a:latin typeface="Times New Roman" panose="02020603050405020304" pitchFamily="18" charset="0"/>
                <a:cs typeface="Times New Roman" panose="02020603050405020304" pitchFamily="18" charset="0"/>
              </a:rPr>
              <a:t>) </a:t>
            </a:r>
          </a:p>
          <a:p>
            <a:pPr marL="738188" lvl="1" indent="-280988">
              <a:buFont typeface="Times New Roman" panose="02020603050405020304" pitchFamily="18" charset="0"/>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cs-CZ" altLang="cs-CZ" sz="1600" dirty="0" smtClean="0">
                <a:latin typeface="Times New Roman" panose="02020603050405020304" pitchFamily="18" charset="0"/>
                <a:cs typeface="Times New Roman" panose="02020603050405020304" pitchFamily="18" charset="0"/>
              </a:rPr>
              <a:t>Lze pojistit, pozor na podmínky pojišťovny</a:t>
            </a:r>
          </a:p>
          <a:p>
            <a:pPr marL="738188" lvl="1" indent="-280988">
              <a:buFont typeface="Verdana" panose="020B0604030504040204" pitchFamily="34" charset="0"/>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endParaRPr lang="en-GB" altLang="cs-CZ" sz="1600" dirty="0" smtClean="0">
              <a:latin typeface="Times New Roman" panose="02020603050405020304" pitchFamily="18" charset="0"/>
              <a:cs typeface="Times New Roman" panose="02020603050405020304" pitchFamily="18" charset="0"/>
            </a:endParaRPr>
          </a:p>
          <a:p>
            <a:pPr marL="338138" indent="-338138">
              <a:buFont typeface="Times New Roman" panose="02020603050405020304" pitchFamily="18" charset="0"/>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cs-CZ" altLang="cs-CZ" sz="1600" dirty="0" smtClean="0">
                <a:latin typeface="Times New Roman" panose="02020603050405020304" pitchFamily="18" charset="0"/>
                <a:cs typeface="Times New Roman" panose="02020603050405020304" pitchFamily="18" charset="0"/>
              </a:rPr>
              <a:t>Zvláštní zájem na dodání (čl.</a:t>
            </a:r>
            <a:r>
              <a:rPr lang="en-GB" altLang="cs-CZ" sz="1600" dirty="0" smtClean="0">
                <a:latin typeface="Times New Roman" panose="02020603050405020304" pitchFamily="18" charset="0"/>
                <a:cs typeface="Times New Roman" panose="02020603050405020304" pitchFamily="18" charset="0"/>
              </a:rPr>
              <a:t> 26 </a:t>
            </a:r>
            <a:r>
              <a:rPr lang="cs-CZ" altLang="cs-CZ" sz="1600" dirty="0" smtClean="0">
                <a:latin typeface="Times New Roman" panose="02020603050405020304" pitchFamily="18" charset="0"/>
                <a:cs typeface="Times New Roman" panose="02020603050405020304" pitchFamily="18" charset="0"/>
              </a:rPr>
              <a:t>Úmluvy </a:t>
            </a:r>
            <a:r>
              <a:rPr lang="en-GB" altLang="cs-CZ" sz="1600" dirty="0" smtClean="0">
                <a:latin typeface="Times New Roman" panose="02020603050405020304" pitchFamily="18" charset="0"/>
                <a:cs typeface="Times New Roman" panose="02020603050405020304" pitchFamily="18" charset="0"/>
              </a:rPr>
              <a:t>CMR</a:t>
            </a:r>
            <a:r>
              <a:rPr lang="cs-CZ" altLang="cs-CZ" sz="1600" dirty="0" smtClean="0">
                <a:latin typeface="Times New Roman" panose="02020603050405020304" pitchFamily="18" charset="0"/>
                <a:cs typeface="Times New Roman" panose="02020603050405020304" pitchFamily="18" charset="0"/>
              </a:rPr>
              <a:t>) zvyšuje náhradovou povinnost dopravce do částky uvedené v NL CMR jak za škody na zásilce, tak za škody z pozdního dodání.</a:t>
            </a:r>
          </a:p>
          <a:p>
            <a:pPr marL="738188" lvl="1" indent="-280988">
              <a:buFont typeface="Times New Roman" panose="02020603050405020304" pitchFamily="18" charset="0"/>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cs-CZ" altLang="cs-CZ" sz="1600" dirty="0" smtClean="0">
                <a:latin typeface="Times New Roman" panose="02020603050405020304" pitchFamily="18" charset="0"/>
                <a:cs typeface="Times New Roman" panose="02020603050405020304" pitchFamily="18" charset="0"/>
              </a:rPr>
              <a:t>Pojišťovny toto kryjí pouze výjimečně a do menších částek</a:t>
            </a:r>
          </a:p>
          <a:p>
            <a:pPr marL="338138" indent="-338138">
              <a:buFont typeface="Times New Roman" panose="02020603050405020304" pitchFamily="18" charset="0"/>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endParaRPr lang="cs-CZ" altLang="cs-CZ" sz="1600" dirty="0" smtClean="0">
              <a:latin typeface="Times New Roman" panose="02020603050405020304" pitchFamily="18" charset="0"/>
              <a:cs typeface="Times New Roman" panose="02020603050405020304" pitchFamily="18" charset="0"/>
            </a:endParaRPr>
          </a:p>
          <a:p>
            <a:pPr marL="338138" indent="-338138">
              <a:buFont typeface="Times New Roman" panose="02020603050405020304" pitchFamily="18" charset="0"/>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cs-CZ" altLang="cs-CZ" sz="1600" dirty="0" smtClean="0">
                <a:latin typeface="Times New Roman" panose="02020603050405020304" pitchFamily="18" charset="0"/>
                <a:cs typeface="Times New Roman" panose="02020603050405020304" pitchFamily="18" charset="0"/>
              </a:rPr>
              <a:t>Neplatnost jiných smluvních</a:t>
            </a:r>
            <a:r>
              <a:rPr lang="en-GB" altLang="cs-CZ" sz="1600" dirty="0" smtClean="0">
                <a:latin typeface="Times New Roman" panose="02020603050405020304" pitchFamily="18" charset="0"/>
                <a:cs typeface="Times New Roman" panose="02020603050405020304" pitchFamily="18" charset="0"/>
              </a:rPr>
              <a:t> </a:t>
            </a:r>
            <a:r>
              <a:rPr lang="cs-CZ" altLang="cs-CZ" sz="1600" dirty="0" smtClean="0">
                <a:latin typeface="Times New Roman" panose="02020603050405020304" pitchFamily="18" charset="0"/>
                <a:cs typeface="Times New Roman" panose="02020603050405020304" pitchFamily="18" charset="0"/>
              </a:rPr>
              <a:t>ujednání</a:t>
            </a:r>
            <a:r>
              <a:rPr lang="en-GB" altLang="cs-CZ" sz="1600" dirty="0" smtClean="0">
                <a:latin typeface="Times New Roman" panose="02020603050405020304" pitchFamily="18" charset="0"/>
                <a:cs typeface="Times New Roman" panose="02020603050405020304" pitchFamily="18" charset="0"/>
              </a:rPr>
              <a:t> o </a:t>
            </a:r>
            <a:r>
              <a:rPr lang="cs-CZ" altLang="cs-CZ" sz="1600" dirty="0" smtClean="0">
                <a:latin typeface="Times New Roman" panose="02020603050405020304" pitchFamily="18" charset="0"/>
                <a:cs typeface="Times New Roman" panose="02020603050405020304" pitchFamily="18" charset="0"/>
              </a:rPr>
              <a:t>zvyšování náhradové povinnosti</a:t>
            </a:r>
            <a:r>
              <a:rPr lang="en-GB" altLang="cs-CZ" sz="1600" dirty="0" smtClean="0">
                <a:latin typeface="Times New Roman" panose="02020603050405020304" pitchFamily="18" charset="0"/>
                <a:cs typeface="Times New Roman" panose="02020603050405020304" pitchFamily="18" charset="0"/>
              </a:rPr>
              <a:t> </a:t>
            </a:r>
            <a:r>
              <a:rPr lang="cs-CZ" altLang="cs-CZ" sz="1600" dirty="0" smtClean="0">
                <a:latin typeface="Times New Roman" panose="02020603050405020304" pitchFamily="18" charset="0"/>
                <a:cs typeface="Times New Roman" panose="02020603050405020304" pitchFamily="18" charset="0"/>
              </a:rPr>
              <a:t>dopravce (čl.</a:t>
            </a:r>
            <a:r>
              <a:rPr lang="en-GB" altLang="cs-CZ" sz="1600" dirty="0" smtClean="0">
                <a:latin typeface="Times New Roman" panose="02020603050405020304" pitchFamily="18" charset="0"/>
                <a:cs typeface="Times New Roman" panose="02020603050405020304" pitchFamily="18" charset="0"/>
              </a:rPr>
              <a:t> 41</a:t>
            </a:r>
            <a:r>
              <a:rPr lang="cs-CZ" altLang="cs-CZ" sz="1600" dirty="0" smtClean="0">
                <a:latin typeface="Times New Roman" panose="02020603050405020304" pitchFamily="18" charset="0"/>
                <a:cs typeface="Times New Roman" panose="02020603050405020304" pitchFamily="18" charset="0"/>
              </a:rPr>
              <a:t> Úmluvy</a:t>
            </a:r>
            <a:r>
              <a:rPr lang="en-GB" altLang="cs-CZ" sz="1600" dirty="0" smtClean="0">
                <a:latin typeface="Times New Roman" panose="02020603050405020304" pitchFamily="18" charset="0"/>
                <a:cs typeface="Times New Roman" panose="02020603050405020304" pitchFamily="18" charset="0"/>
              </a:rPr>
              <a:t> CMR</a:t>
            </a:r>
            <a:r>
              <a:rPr lang="cs-CZ" altLang="cs-CZ" sz="1600" dirty="0" smtClean="0">
                <a:latin typeface="Times New Roman" panose="02020603050405020304" pitchFamily="18" charset="0"/>
                <a:cs typeface="Times New Roman" panose="02020603050405020304" pitchFamily="18" charset="0"/>
              </a:rPr>
              <a:t>)</a:t>
            </a:r>
            <a:endParaRPr lang="en-GB" altLang="cs-CZ" sz="1600" dirty="0" smtClean="0">
              <a:latin typeface="Times New Roman" panose="02020603050405020304" pitchFamily="18" charset="0"/>
              <a:cs typeface="Times New Roman" panose="02020603050405020304" pitchFamily="18" charset="0"/>
            </a:endParaRPr>
          </a:p>
          <a:p>
            <a:pPr algn="just">
              <a:buFont typeface="Wingdings 2" panose="05020102010507070707" pitchFamily="18" charset="2"/>
              <a:buNone/>
              <a:defRPr/>
            </a:pPr>
            <a:endParaRPr lang="cs-CZ" altLang="cs-CZ" sz="1600" dirty="0" smtClean="0">
              <a:latin typeface="Times New Roman" panose="02020603050405020304" pitchFamily="18" charset="0"/>
              <a:cs typeface="Times New Roman" panose="02020603050405020304" pitchFamily="18" charset="0"/>
            </a:endParaRPr>
          </a:p>
          <a:p>
            <a:pPr algn="just">
              <a:spcBef>
                <a:spcPts val="500"/>
              </a:spcBef>
              <a:buFont typeface="Times New Roman" panose="02020603050405020304" pitchFamily="18" charset="0"/>
              <a:buNone/>
              <a:defRPr/>
            </a:pPr>
            <a:endParaRPr lang="cs-CZ" sz="1600" dirty="0">
              <a:latin typeface="Times New Roman" panose="02020603050405020304" pitchFamily="18" charset="0"/>
              <a:cs typeface="Times New Roman" panose="02020603050405020304" pitchFamily="18" charset="0"/>
            </a:endParaRPr>
          </a:p>
        </p:txBody>
      </p:sp>
      <p:sp>
        <p:nvSpPr>
          <p:cNvPr id="169988" name="Zástupný symbol pro číslo snímku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157A567F-E249-49CA-95CF-5BF821AD2C91}" type="slidenum">
              <a:rPr lang="en-US" altLang="cs-CZ"/>
              <a:pPr/>
              <a:t>83</a:t>
            </a:fld>
            <a:endParaRPr lang="en-US" altLang="cs-CZ"/>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ext Box 1"/>
          <p:cNvSpPr txBox="1">
            <a:spLocks noChangeArrowheads="1"/>
          </p:cNvSpPr>
          <p:nvPr/>
        </p:nvSpPr>
        <p:spPr bwMode="auto">
          <a:xfrm>
            <a:off x="611188" y="116632"/>
            <a:ext cx="482490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nchorCtr="1"/>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r>
              <a:rPr lang="en-GB" altLang="cs-CZ" b="1" u="sng" dirty="0" err="1">
                <a:solidFill>
                  <a:schemeClr val="bg1"/>
                </a:solidFill>
              </a:rPr>
              <a:t>Náhradová</a:t>
            </a:r>
            <a:r>
              <a:rPr lang="en-GB" altLang="cs-CZ" b="1" u="sng" dirty="0">
                <a:solidFill>
                  <a:schemeClr val="bg1"/>
                </a:solidFill>
              </a:rPr>
              <a:t> </a:t>
            </a:r>
            <a:r>
              <a:rPr lang="en-GB" altLang="cs-CZ" b="1" u="sng" dirty="0" err="1">
                <a:solidFill>
                  <a:schemeClr val="bg1"/>
                </a:solidFill>
              </a:rPr>
              <a:t>povinnost</a:t>
            </a:r>
            <a:r>
              <a:rPr lang="en-GB" altLang="cs-CZ" b="1" u="sng" dirty="0">
                <a:solidFill>
                  <a:schemeClr val="bg1"/>
                </a:solidFill>
              </a:rPr>
              <a:t> </a:t>
            </a:r>
            <a:r>
              <a:rPr lang="en-GB" altLang="cs-CZ" b="1" u="sng" dirty="0" err="1">
                <a:solidFill>
                  <a:schemeClr val="bg1"/>
                </a:solidFill>
              </a:rPr>
              <a:t>dopravce</a:t>
            </a:r>
            <a:r>
              <a:rPr lang="en-GB" altLang="cs-CZ" dirty="0">
                <a:solidFill>
                  <a:schemeClr val="bg1"/>
                </a:solidFill>
                <a:latin typeface="Times New Roman" pitchFamily="16" charset="0"/>
              </a:rPr>
              <a:t> </a:t>
            </a:r>
            <a:r>
              <a:rPr lang="ar-SA" altLang="cs-CZ" dirty="0">
                <a:solidFill>
                  <a:schemeClr val="bg1"/>
                </a:solidFill>
                <a:latin typeface="Times New Roman" pitchFamily="16" charset="0"/>
                <a:cs typeface="Times New Roman" pitchFamily="16" charset="0"/>
              </a:rPr>
              <a:t>‏</a:t>
            </a:r>
            <a:endParaRPr lang="en-US" altLang="cs-CZ" dirty="0">
              <a:solidFill>
                <a:schemeClr val="bg1"/>
              </a:solidFill>
              <a:latin typeface="Times New Roman" pitchFamily="16" charset="0"/>
              <a:cs typeface="Times New Roman" pitchFamily="16" charset="0"/>
            </a:endParaRPr>
          </a:p>
        </p:txBody>
      </p:sp>
      <p:sp>
        <p:nvSpPr>
          <p:cNvPr id="171011" name="Text Box 2"/>
          <p:cNvSpPr txBox="1">
            <a:spLocks noChangeArrowheads="1"/>
          </p:cNvSpPr>
          <p:nvPr/>
        </p:nvSpPr>
        <p:spPr bwMode="auto">
          <a:xfrm>
            <a:off x="684213" y="1773238"/>
            <a:ext cx="7772400" cy="475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31788" indent="-328613">
              <a:spcBef>
                <a:spcPts val="60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2400">
                <a:solidFill>
                  <a:srgbClr val="000000"/>
                </a:solidFill>
                <a:latin typeface="Century Schoolbook" charset="0"/>
                <a:ea typeface="Microsoft YaHei" charset="-122"/>
              </a:defRPr>
            </a:lvl1pPr>
            <a:lvl2pPr marL="731838" indent="-271463">
              <a:spcBef>
                <a:spcPts val="525"/>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2100">
                <a:solidFill>
                  <a:srgbClr val="000000"/>
                </a:solidFill>
                <a:latin typeface="Century Schoolbook" charset="0"/>
                <a:ea typeface="Microsoft YaHei" charset="-122"/>
              </a:defRPr>
            </a:lvl2pPr>
            <a:lvl3pPr indent="-225425">
              <a:spcBef>
                <a:spcPts val="45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331788" algn="l"/>
                <a:tab pos="779463" algn="l"/>
                <a:tab pos="1228725" algn="l"/>
                <a:tab pos="1677988" algn="l"/>
                <a:tab pos="2127250" algn="l"/>
                <a:tab pos="2576513" algn="l"/>
                <a:tab pos="3025775" algn="l"/>
                <a:tab pos="3475038" algn="l"/>
                <a:tab pos="3924300" algn="l"/>
                <a:tab pos="4373563" algn="l"/>
                <a:tab pos="4822825" algn="l"/>
                <a:tab pos="5272088" algn="l"/>
                <a:tab pos="5721350" algn="l"/>
                <a:tab pos="6170613" algn="l"/>
                <a:tab pos="6619875" algn="l"/>
                <a:tab pos="7069138" algn="l"/>
                <a:tab pos="7518400" algn="l"/>
                <a:tab pos="7967663" algn="l"/>
                <a:tab pos="8416925" algn="l"/>
                <a:tab pos="8866188" algn="l"/>
                <a:tab pos="9315450" algn="l"/>
              </a:tabLst>
              <a:defRPr sz="1600">
                <a:solidFill>
                  <a:srgbClr val="000000"/>
                </a:solidFill>
                <a:latin typeface="Century Schoolbook" charset="0"/>
                <a:ea typeface="Microsoft YaHei" charset="-122"/>
              </a:defRPr>
            </a:lvl9pPr>
          </a:lstStyle>
          <a:p>
            <a:pPr eaLnBrk="1" hangingPunct="1">
              <a:lnSpc>
                <a:spcPct val="90000"/>
              </a:lnSpc>
              <a:spcBef>
                <a:spcPts val="450"/>
              </a:spcBef>
              <a:buClrTx/>
              <a:buFontTx/>
              <a:buNone/>
            </a:pPr>
            <a:r>
              <a:rPr lang="cs-CZ" altLang="cs-CZ" sz="1800">
                <a:latin typeface="Arial Unicode MS" charset="0"/>
              </a:rPr>
              <a:t>Poškození zásilky (čl. 25 Úmluvy CMR)</a:t>
            </a:r>
            <a:r>
              <a:rPr lang="ar-SA" altLang="cs-CZ" sz="1800">
                <a:latin typeface="Arial Unicode MS" charset="0"/>
                <a:cs typeface="Times New Roman" pitchFamily="16" charset="0"/>
              </a:rPr>
              <a:t>‏</a:t>
            </a:r>
            <a:endParaRPr lang="en-US" altLang="cs-CZ" sz="1800">
              <a:latin typeface="Arial Unicode MS" charset="0"/>
              <a:cs typeface="Times New Roman" pitchFamily="16" charset="0"/>
            </a:endParaRPr>
          </a:p>
          <a:p>
            <a:pPr lvl="1" algn="just" eaLnBrk="1" hangingPunct="1">
              <a:lnSpc>
                <a:spcPct val="90000"/>
              </a:lnSpc>
              <a:spcBef>
                <a:spcPts val="450"/>
              </a:spcBef>
              <a:buClrTx/>
              <a:buFontTx/>
              <a:buNone/>
            </a:pPr>
            <a:r>
              <a:rPr lang="cs-CZ" altLang="cs-CZ" sz="1800">
                <a:latin typeface="Arial Unicode MS" charset="0"/>
              </a:rPr>
              <a:t>- hradí se částka, o kterou se její hodnota snížila, přičemž nesmí přesáhnout částku, která by se vyplatila:</a:t>
            </a:r>
          </a:p>
          <a:p>
            <a:pPr lvl="2" eaLnBrk="1" hangingPunct="1">
              <a:lnSpc>
                <a:spcPct val="90000"/>
              </a:lnSpc>
              <a:buClrTx/>
              <a:buFontTx/>
              <a:buNone/>
            </a:pPr>
            <a:r>
              <a:rPr lang="cs-CZ" altLang="cs-CZ">
                <a:latin typeface="Arial Unicode MS" charset="0"/>
              </a:rPr>
              <a:t>při úplné ztrátě zásilky (znehodnocena celá zásilka)</a:t>
            </a:r>
            <a:r>
              <a:rPr lang="ar-SA" altLang="cs-CZ">
                <a:latin typeface="Arial Unicode MS" charset="0"/>
                <a:cs typeface="Times New Roman" pitchFamily="16" charset="0"/>
              </a:rPr>
              <a:t>‏</a:t>
            </a:r>
            <a:endParaRPr lang="en-US" altLang="cs-CZ">
              <a:latin typeface="Arial Unicode MS" charset="0"/>
              <a:cs typeface="Times New Roman" pitchFamily="16" charset="0"/>
            </a:endParaRPr>
          </a:p>
          <a:p>
            <a:pPr lvl="2" eaLnBrk="1" hangingPunct="1">
              <a:lnSpc>
                <a:spcPct val="90000"/>
              </a:lnSpc>
              <a:spcBef>
                <a:spcPts val="400"/>
              </a:spcBef>
              <a:buClrTx/>
              <a:buFontTx/>
              <a:buNone/>
            </a:pPr>
            <a:r>
              <a:rPr lang="cs-CZ" altLang="cs-CZ">
                <a:latin typeface="Arial Unicode MS" charset="0"/>
              </a:rPr>
              <a:t>při ztrátě znehodnocené části zásilky (znehodnocena část zásilky)</a:t>
            </a:r>
            <a:r>
              <a:rPr lang="cs-CZ" altLang="cs-CZ" sz="1600">
                <a:latin typeface="Arial Unicode MS" charset="0"/>
              </a:rPr>
              <a:t> </a:t>
            </a:r>
          </a:p>
          <a:p>
            <a:pPr eaLnBrk="1" hangingPunct="1">
              <a:lnSpc>
                <a:spcPct val="90000"/>
              </a:lnSpc>
              <a:spcBef>
                <a:spcPts val="450"/>
              </a:spcBef>
              <a:buClrTx/>
              <a:buFontTx/>
              <a:buNone/>
            </a:pPr>
            <a:r>
              <a:rPr lang="cs-CZ" altLang="cs-CZ" sz="1800">
                <a:latin typeface="Arial Unicode MS" charset="0"/>
              </a:rPr>
              <a:t>	 - Obecně se nehradí náklady na opravu zásilky.</a:t>
            </a:r>
          </a:p>
          <a:p>
            <a:pPr eaLnBrk="1" hangingPunct="1">
              <a:lnSpc>
                <a:spcPct val="90000"/>
              </a:lnSpc>
              <a:spcBef>
                <a:spcPts val="450"/>
              </a:spcBef>
              <a:buClrTx/>
              <a:buFontTx/>
              <a:buNone/>
            </a:pPr>
            <a:endParaRPr lang="cs-CZ" altLang="cs-CZ" sz="1800">
              <a:latin typeface="Arial Unicode MS" charset="0"/>
            </a:endParaRPr>
          </a:p>
          <a:p>
            <a:pPr eaLnBrk="1" hangingPunct="1">
              <a:lnSpc>
                <a:spcPct val="90000"/>
              </a:lnSpc>
              <a:spcBef>
                <a:spcPts val="450"/>
              </a:spcBef>
              <a:buClrTx/>
              <a:buFontTx/>
              <a:buNone/>
            </a:pPr>
            <a:r>
              <a:rPr lang="cs-CZ" altLang="cs-CZ" sz="1800">
                <a:latin typeface="Arial Unicode MS" charset="0"/>
              </a:rPr>
              <a:t>Hradí se i dovozné, clo a jiné výlohy  vzniklé v souvislosti s přepravou (např. dovozní, vývozní daň, DPH, spotřební daň, veterinární vyšetření, náklady na vážení, značení zásilky) - čl. 23 odst. 4 Úmluvy CMR.</a:t>
            </a:r>
          </a:p>
          <a:p>
            <a:pPr eaLnBrk="1" hangingPunct="1">
              <a:lnSpc>
                <a:spcPct val="90000"/>
              </a:lnSpc>
              <a:spcBef>
                <a:spcPts val="450"/>
              </a:spcBef>
              <a:buClrTx/>
              <a:buFontTx/>
              <a:buNone/>
            </a:pPr>
            <a:endParaRPr lang="cs-CZ" altLang="cs-CZ" sz="1800">
              <a:latin typeface="Arial Unicode MS" charset="0"/>
            </a:endParaRPr>
          </a:p>
          <a:p>
            <a:pPr eaLnBrk="1" hangingPunct="1">
              <a:lnSpc>
                <a:spcPct val="90000"/>
              </a:lnSpc>
              <a:spcBef>
                <a:spcPts val="450"/>
              </a:spcBef>
              <a:buClrTx/>
              <a:buFontTx/>
              <a:buNone/>
            </a:pPr>
            <a:r>
              <a:rPr lang="cs-CZ" altLang="cs-CZ" sz="1800">
                <a:latin typeface="Arial Unicode MS" charset="0"/>
              </a:rPr>
              <a:t>Ostatní škody se nehradí – včetně ušlého zisku</a:t>
            </a:r>
          </a:p>
        </p:txBody>
      </p:sp>
      <p:sp>
        <p:nvSpPr>
          <p:cNvPr id="17101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3A3EC179-4A8C-4F3F-B0E0-1D89E46E3344}" type="slidenum">
              <a:rPr lang="en-US" altLang="cs-CZ" sz="1400" b="1">
                <a:solidFill>
                  <a:srgbClr val="FFFFFF"/>
                </a:solidFill>
              </a:rPr>
              <a:pPr algn="ctr" eaLnBrk="1" hangingPunct="1">
                <a:spcBef>
                  <a:spcPct val="0"/>
                </a:spcBef>
                <a:buClrTx/>
                <a:buFontTx/>
                <a:buNone/>
              </a:pPr>
              <a:t>84</a:t>
            </a:fld>
            <a:endParaRPr lang="en-US" altLang="cs-CZ" sz="1400" b="1">
              <a:solidFill>
                <a:srgbClr val="FFFFFF"/>
              </a:solidFill>
            </a:endParaRPr>
          </a:p>
        </p:txBody>
      </p:sp>
      <p:sp>
        <p:nvSpPr>
          <p:cNvPr id="171013"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053B528D-F0F3-4B4F-8248-571825815D51}" type="slidenum">
              <a:rPr lang="en-US" altLang="cs-CZ"/>
              <a:pPr/>
              <a:t>84</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Nadpis 1"/>
          <p:cNvSpPr>
            <a:spLocks noGrp="1"/>
          </p:cNvSpPr>
          <p:nvPr>
            <p:ph type="title"/>
          </p:nvPr>
        </p:nvSpPr>
        <p:spPr>
          <a:xfrm>
            <a:off x="539552" y="560983"/>
            <a:ext cx="7169150" cy="1139825"/>
          </a:xfrm>
        </p:spPr>
        <p:txBody>
          <a:bodyPr/>
          <a:lstStyle/>
          <a:p>
            <a:pPr eaLnBrk="1" hangingPunct="1"/>
            <a:r>
              <a:rPr lang="cs-CZ" altLang="cs-CZ" sz="2400" b="1" u="sng" dirty="0" smtClean="0">
                <a:solidFill>
                  <a:srgbClr val="002060"/>
                </a:solidFill>
                <a:latin typeface="Arial Unicode MS" charset="0"/>
                <a:cs typeface="Arial Unicode MS" charset="0"/>
              </a:rPr>
              <a:t>Odpovědnost dopravce</a:t>
            </a:r>
            <a:br>
              <a:rPr lang="cs-CZ" altLang="cs-CZ" sz="2400" b="1" u="sng" dirty="0" smtClean="0">
                <a:solidFill>
                  <a:srgbClr val="002060"/>
                </a:solidFill>
                <a:latin typeface="Arial Unicode MS" charset="0"/>
                <a:cs typeface="Arial Unicode MS" charset="0"/>
              </a:rPr>
            </a:br>
            <a:r>
              <a:rPr lang="cs-CZ" altLang="cs-CZ" sz="2400" b="1" u="sng" dirty="0" smtClean="0">
                <a:solidFill>
                  <a:srgbClr val="002060"/>
                </a:solidFill>
                <a:latin typeface="Arial Unicode MS" charset="0"/>
                <a:cs typeface="Arial Unicode MS" charset="0"/>
              </a:rPr>
              <a:t>Mezinárodní přeprava – čl. 29 Úmluvy CMR</a:t>
            </a:r>
          </a:p>
        </p:txBody>
      </p:sp>
      <p:sp>
        <p:nvSpPr>
          <p:cNvPr id="173059" name="Zástupný symbol pro obsah 2"/>
          <p:cNvSpPr>
            <a:spLocks noGrp="1"/>
          </p:cNvSpPr>
          <p:nvPr>
            <p:ph idx="1"/>
          </p:nvPr>
        </p:nvSpPr>
        <p:spPr>
          <a:xfrm>
            <a:off x="539552" y="2012652"/>
            <a:ext cx="7992888" cy="4584700"/>
          </a:xfrm>
        </p:spPr>
        <p:txBody>
          <a:bodyPr/>
          <a:lstStyle/>
          <a:p>
            <a:pPr marL="338138" indent="-338138" algn="just">
              <a:lnSpc>
                <a:spcPct val="93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cs-CZ" altLang="cs-CZ" sz="1800" dirty="0" smtClean="0">
                <a:latin typeface="Arial Unicode MS" charset="0"/>
                <a:cs typeface="Arial Unicode MS" charset="0"/>
              </a:rPr>
              <a:t>Pokud byla škoda způsobena úmyslně nebo takovým zaviněním dopravce, které se podle práva soudu, kde se věc projednává, považuje za rovnocenné úmyslu, pak dopravce se nemůže dovolávat omezení náhradové povinnosti a přenášení důkazních břemen. </a:t>
            </a:r>
          </a:p>
          <a:p>
            <a:pPr marL="338138" indent="-338138">
              <a:lnSpc>
                <a:spcPct val="93000"/>
              </a:lnSpc>
              <a:buFont typeface="Wingdings 2" pitchFamily="18"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cs-CZ" altLang="cs-CZ" sz="1800" dirty="0" smtClean="0">
              <a:latin typeface="Arial Unicode MS" charset="0"/>
              <a:cs typeface="Arial Unicode MS" charset="0"/>
            </a:endParaRPr>
          </a:p>
          <a:p>
            <a:pPr marL="338138" indent="-338138">
              <a:lnSpc>
                <a:spcPct val="93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cs-CZ" altLang="cs-CZ" sz="1800" dirty="0" smtClean="0">
                <a:latin typeface="Arial Unicode MS" charset="0"/>
                <a:cs typeface="Arial Unicode MS" charset="0"/>
              </a:rPr>
              <a:t>Dnes běžně krádeže zásilky jsou hodnoceny jako hrubá nedbalost dopravce, které vede k plné náhradové povinnosti.</a:t>
            </a:r>
          </a:p>
          <a:p>
            <a:pPr marL="338138" indent="-338138">
              <a:lnSpc>
                <a:spcPct val="93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cs-CZ" altLang="cs-CZ" sz="1800" dirty="0" smtClean="0">
              <a:latin typeface="Arial Unicode MS" charset="0"/>
              <a:cs typeface="Arial Unicode MS" charset="0"/>
            </a:endParaRPr>
          </a:p>
          <a:p>
            <a:pPr marL="338138" indent="-338138" algn="just">
              <a:lnSpc>
                <a:spcPct val="93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cs-CZ" altLang="cs-CZ" sz="1800" dirty="0" smtClean="0">
                <a:latin typeface="Arial Unicode MS" charset="0"/>
                <a:cs typeface="Arial Unicode MS" charset="0"/>
              </a:rPr>
              <a:t>Soudy by měly posuzovat jednání dopravce s ohledem na informace o zásilce v přepravní smlouvě a na pokyny udělené pro přepravu. (Často objednávky obsahují formální větu, že se jedná o drahé zboží a musí se parkovat na hlídaném parkovišti).</a:t>
            </a:r>
          </a:p>
          <a:p>
            <a:pPr marL="338138" indent="-338138" algn="just">
              <a:lnSpc>
                <a:spcPct val="93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cs-CZ" altLang="cs-CZ" sz="1800" dirty="0" smtClean="0">
              <a:latin typeface="Arial Unicode MS" charset="0"/>
              <a:cs typeface="Arial Unicode MS" charset="0"/>
            </a:endParaRPr>
          </a:p>
          <a:p>
            <a:pPr marL="338138" indent="-338138" algn="just">
              <a:lnSpc>
                <a:spcPct val="93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cs-CZ" altLang="cs-CZ" sz="1800" dirty="0" smtClean="0">
                <a:latin typeface="Arial Unicode MS" charset="0"/>
                <a:cs typeface="Arial Unicode MS" charset="0"/>
              </a:rPr>
              <a:t>Platí jak pro škody na zásilce, tak i pro škody z pozdního dodání</a:t>
            </a:r>
          </a:p>
        </p:txBody>
      </p:sp>
      <p:sp>
        <p:nvSpPr>
          <p:cNvPr id="173060" name="Zástupný symbol pro číslo snímku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723FC578-9B53-4406-9A0B-C81D42919E6C}" type="slidenum">
              <a:rPr lang="en-US" altLang="cs-CZ"/>
              <a:pPr/>
              <a:t>85</a:t>
            </a:fld>
            <a:endParaRPr lang="en-US" altLang="cs-CZ"/>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704999"/>
            <a:ext cx="6950075" cy="1139825"/>
          </a:xfrm>
        </p:spPr>
        <p:txBody>
          <a:bodyPr>
            <a:normAutofit/>
          </a:bodyPr>
          <a:lstStyle/>
          <a:p>
            <a:pPr eaLnBrk="1" fontAlgn="auto" hangingPunct="1">
              <a:spcAft>
                <a:spcPts val="0"/>
              </a:spcAft>
              <a:buFont typeface="Times New Roman" panose="02020603050405020304" pitchFamily="18" charset="0"/>
              <a:buNone/>
              <a:defRPr/>
            </a:pPr>
            <a:r>
              <a:rPr lang="cs-CZ" sz="2400" b="1" u="sng" dirty="0" smtClean="0">
                <a:solidFill>
                  <a:srgbClr val="002060"/>
                </a:solidFill>
              </a:rPr>
              <a:t>Odpovědnost dopravce</a:t>
            </a:r>
            <a:br>
              <a:rPr lang="cs-CZ" sz="2400" b="1" u="sng" dirty="0" smtClean="0">
                <a:solidFill>
                  <a:srgbClr val="002060"/>
                </a:solidFill>
              </a:rPr>
            </a:br>
            <a:r>
              <a:rPr lang="cs-CZ" sz="2400" b="1" u="sng" dirty="0" smtClean="0">
                <a:solidFill>
                  <a:srgbClr val="002060"/>
                </a:solidFill>
              </a:rPr>
              <a:t>Mezinárodní přeprava – dodací lhůta</a:t>
            </a:r>
            <a:endParaRPr lang="cs-CZ" sz="2400" b="1" u="sng" dirty="0">
              <a:solidFill>
                <a:srgbClr val="002060"/>
              </a:solidFill>
            </a:endParaRPr>
          </a:p>
        </p:txBody>
      </p:sp>
      <p:sp>
        <p:nvSpPr>
          <p:cNvPr id="36867" name="Zástupný symbol pro obsah 2"/>
          <p:cNvSpPr>
            <a:spLocks noGrp="1"/>
          </p:cNvSpPr>
          <p:nvPr>
            <p:ph idx="1"/>
          </p:nvPr>
        </p:nvSpPr>
        <p:spPr>
          <a:xfrm>
            <a:off x="323528" y="1796752"/>
            <a:ext cx="8280920" cy="4800600"/>
          </a:xfrm>
        </p:spPr>
        <p:txBody>
          <a:bodyPr/>
          <a:lstStyle/>
          <a:p>
            <a:pPr>
              <a:buFont typeface="Times New Roman" panose="02020603050405020304" pitchFamily="18" charset="0"/>
              <a:buNone/>
              <a:defRPr/>
            </a:pPr>
            <a:endParaRPr lang="cs-CZ" altLang="cs-CZ" sz="1800" dirty="0" smtClean="0">
              <a:latin typeface="Times New Roman" panose="02020603050405020304" pitchFamily="18" charset="0"/>
              <a:cs typeface="Times New Roman" panose="02020603050405020304" pitchFamily="18" charset="0"/>
            </a:endParaRPr>
          </a:p>
          <a:p>
            <a:pPr marL="82550" indent="0" eaLnBrk="1" hangingPunct="1">
              <a:spcBef>
                <a:spcPts val="450"/>
              </a:spcBef>
              <a:buClrTx/>
              <a:buFont typeface="Wingdings 2" panose="05020102010507070707" pitchFamily="18" charset="2"/>
              <a:buNone/>
              <a:defRPr/>
            </a:pPr>
            <a:r>
              <a:rPr lang="cs-CZ" altLang="cs-CZ" sz="1800" dirty="0" smtClean="0">
                <a:latin typeface="Times New Roman" panose="02020603050405020304" pitchFamily="18" charset="0"/>
                <a:cs typeface="Times New Roman" panose="02020603050405020304" pitchFamily="18" charset="0"/>
              </a:rPr>
              <a:t>Zásilka nebyla vydána ve sjednané lhůtě (čl. 19 Úmluvy CMR)</a:t>
            </a:r>
            <a:r>
              <a:rPr lang="ar-SA" altLang="cs-CZ" sz="1800" dirty="0" smtClean="0">
                <a:latin typeface="Times New Roman" panose="02020603050405020304" pitchFamily="18" charset="0"/>
                <a:cs typeface="Times New Roman" panose="02020603050405020304" pitchFamily="18" charset="0"/>
              </a:rPr>
              <a:t>‏</a:t>
            </a:r>
            <a:r>
              <a:rPr lang="cs-CZ" altLang="cs-CZ" sz="1800" dirty="0" smtClean="0">
                <a:latin typeface="Times New Roman" panose="02020603050405020304" pitchFamily="18" charset="0"/>
                <a:cs typeface="Times New Roman" panose="02020603050405020304" pitchFamily="18" charset="0"/>
              </a:rPr>
              <a:t>.</a:t>
            </a:r>
            <a:r>
              <a:rPr lang="cs-CZ" altLang="cs-CZ" sz="1800" dirty="0">
                <a:latin typeface="Times New Roman" panose="02020603050405020304" pitchFamily="18" charset="0"/>
                <a:cs typeface="Times New Roman" panose="02020603050405020304" pitchFamily="18" charset="0"/>
              </a:rPr>
              <a:t> </a:t>
            </a:r>
            <a:r>
              <a:rPr lang="cs-CZ" altLang="cs-CZ" sz="1800" dirty="0" smtClean="0">
                <a:latin typeface="Times New Roman" panose="02020603050405020304" pitchFamily="18" charset="0"/>
                <a:cs typeface="Times New Roman" panose="02020603050405020304" pitchFamily="18" charset="0"/>
              </a:rPr>
              <a:t>Pokud nebyla lhůta sjednána, tak ve lhůtě, kterou lze očekávat od pečlivého dopravce s přihlédnutím k počtu míst nakládek a vykládek.</a:t>
            </a:r>
          </a:p>
          <a:p>
            <a:pPr marL="82550" indent="0" eaLnBrk="1" hangingPunct="1">
              <a:spcBef>
                <a:spcPts val="450"/>
              </a:spcBef>
              <a:buClrTx/>
              <a:buFont typeface="Wingdings 2" panose="05020102010507070707" pitchFamily="18" charset="2"/>
              <a:buNone/>
              <a:defRPr/>
            </a:pPr>
            <a:r>
              <a:rPr lang="cs-CZ" altLang="cs-CZ" sz="1800" dirty="0">
                <a:latin typeface="Times New Roman" panose="02020603050405020304" pitchFamily="18" charset="0"/>
                <a:cs typeface="Times New Roman" panose="02020603050405020304" pitchFamily="18" charset="0"/>
              </a:rPr>
              <a:t> </a:t>
            </a:r>
          </a:p>
          <a:p>
            <a:pPr marL="82550" indent="0" eaLnBrk="1" hangingPunct="1">
              <a:spcBef>
                <a:spcPts val="450"/>
              </a:spcBef>
              <a:buClrTx/>
              <a:buFont typeface="Wingdings 2" panose="05020102010507070707" pitchFamily="18" charset="2"/>
              <a:buNone/>
              <a:defRPr/>
            </a:pPr>
            <a:r>
              <a:rPr lang="cs-CZ" altLang="cs-CZ" sz="1800" dirty="0" smtClean="0">
                <a:latin typeface="Times New Roman" panose="02020603050405020304" pitchFamily="18" charset="0"/>
                <a:cs typeface="Times New Roman" panose="02020603050405020304" pitchFamily="18" charset="0"/>
              </a:rPr>
              <a:t>Náhrada škody do výše dovozného (čl. 23 odst. 5 Úmluvy CMR)</a:t>
            </a:r>
            <a:r>
              <a:rPr lang="ar-SA" altLang="cs-CZ" sz="1800" dirty="0" smtClean="0">
                <a:latin typeface="Times New Roman" panose="02020603050405020304" pitchFamily="18" charset="0"/>
                <a:cs typeface="Times New Roman" panose="02020603050405020304" pitchFamily="18" charset="0"/>
              </a:rPr>
              <a:t>‏</a:t>
            </a:r>
            <a:r>
              <a:rPr lang="cs-CZ" altLang="cs-CZ" sz="1800" dirty="0">
                <a:latin typeface="Times New Roman" panose="02020603050405020304" pitchFamily="18" charset="0"/>
                <a:cs typeface="Times New Roman" panose="02020603050405020304" pitchFamily="18" charset="0"/>
              </a:rPr>
              <a:t> </a:t>
            </a:r>
            <a:r>
              <a:rPr lang="cs-CZ" altLang="cs-CZ" sz="1800" dirty="0" smtClean="0">
                <a:latin typeface="Times New Roman" panose="02020603050405020304" pitchFamily="18" charset="0"/>
                <a:cs typeface="Times New Roman" panose="02020603050405020304" pitchFamily="18" charset="0"/>
              </a:rPr>
              <a:t>náhrada škody není podmíněna škodou na zásilce (např. čekání techniky na vykládku)</a:t>
            </a:r>
            <a:r>
              <a:rPr lang="ar-SA" altLang="cs-CZ" sz="1800" dirty="0" smtClean="0">
                <a:latin typeface="Times New Roman" panose="02020603050405020304" pitchFamily="18" charset="0"/>
                <a:cs typeface="Times New Roman" panose="02020603050405020304" pitchFamily="18" charset="0"/>
              </a:rPr>
              <a:t>‏</a:t>
            </a:r>
            <a:endParaRPr lang="cs-CZ" altLang="cs-CZ" sz="1800" dirty="0">
              <a:latin typeface="Times New Roman" panose="02020603050405020304" pitchFamily="18" charset="0"/>
              <a:cs typeface="Times New Roman" panose="02020603050405020304" pitchFamily="18" charset="0"/>
            </a:endParaRPr>
          </a:p>
          <a:p>
            <a:pPr marL="82550" indent="0" eaLnBrk="1" hangingPunct="1">
              <a:spcBef>
                <a:spcPts val="450"/>
              </a:spcBef>
              <a:buClrTx/>
              <a:buFont typeface="Wingdings 2" panose="05020102010507070707" pitchFamily="18" charset="2"/>
              <a:buNone/>
              <a:defRPr/>
            </a:pPr>
            <a:endParaRPr lang="cs-CZ" altLang="cs-CZ" sz="1800" dirty="0" smtClean="0">
              <a:latin typeface="Times New Roman" panose="02020603050405020304" pitchFamily="18" charset="0"/>
              <a:cs typeface="Times New Roman" panose="02020603050405020304" pitchFamily="18" charset="0"/>
            </a:endParaRPr>
          </a:p>
          <a:p>
            <a:pPr marL="82550" indent="0" eaLnBrk="1" hangingPunct="1">
              <a:spcBef>
                <a:spcPts val="450"/>
              </a:spcBef>
              <a:buClrTx/>
              <a:buFont typeface="Wingdings 2" panose="05020102010507070707" pitchFamily="18" charset="2"/>
              <a:buNone/>
              <a:defRPr/>
            </a:pPr>
            <a:r>
              <a:rPr lang="cs-CZ" altLang="cs-CZ" sz="1800" dirty="0" smtClean="0">
                <a:latin typeface="Times New Roman" panose="02020603050405020304" pitchFamily="18" charset="0"/>
                <a:cs typeface="Times New Roman" panose="02020603050405020304" pitchFamily="18" charset="0"/>
              </a:rPr>
              <a:t>Podmínka - písemná výhrada na dopravce do 21 dnů od vydání zásilky příjemci, jinak zaniká nárok na náhradu škody – lze považovat i za reklamaci.</a:t>
            </a:r>
          </a:p>
          <a:p>
            <a:pPr marL="82550" indent="0" eaLnBrk="1" hangingPunct="1">
              <a:spcBef>
                <a:spcPts val="450"/>
              </a:spcBef>
              <a:buClrTx/>
              <a:buFont typeface="Wingdings 2" panose="05020102010507070707" pitchFamily="18" charset="2"/>
              <a:buNone/>
              <a:defRPr/>
            </a:pPr>
            <a:endParaRPr lang="cs-CZ" altLang="cs-CZ" sz="1800" dirty="0" smtClean="0">
              <a:latin typeface="Times New Roman" panose="02020603050405020304" pitchFamily="18" charset="0"/>
              <a:cs typeface="Times New Roman" panose="02020603050405020304" pitchFamily="18" charset="0"/>
            </a:endParaRPr>
          </a:p>
          <a:p>
            <a:pPr marL="82550" indent="0" eaLnBrk="1" hangingPunct="1">
              <a:spcBef>
                <a:spcPts val="450"/>
              </a:spcBef>
              <a:buClrTx/>
              <a:buFont typeface="Wingdings 2" panose="05020102010507070707" pitchFamily="18" charset="2"/>
              <a:buNone/>
              <a:defRPr/>
            </a:pPr>
            <a:r>
              <a:rPr lang="cs-CZ" altLang="cs-CZ" sz="1800" dirty="0" smtClean="0">
                <a:latin typeface="Times New Roman" panose="02020603050405020304" pitchFamily="18" charset="0"/>
                <a:cs typeface="Times New Roman" panose="02020603050405020304" pitchFamily="18" charset="0"/>
              </a:rPr>
              <a:t>Škoda musí být v příčinné souvislosti s překročením dodací lhůty a musí být prokázána</a:t>
            </a:r>
          </a:p>
          <a:p>
            <a:pPr algn="just">
              <a:spcBef>
                <a:spcPts val="500"/>
              </a:spcBef>
              <a:buFont typeface="Times New Roman" panose="02020603050405020304" pitchFamily="18" charset="0"/>
              <a:buNone/>
              <a:defRPr/>
            </a:pPr>
            <a:endParaRPr lang="cs-CZ" sz="1800" dirty="0">
              <a:latin typeface="Times New Roman" panose="02020603050405020304" pitchFamily="18" charset="0"/>
              <a:cs typeface="Times New Roman" panose="02020603050405020304" pitchFamily="18" charset="0"/>
            </a:endParaRPr>
          </a:p>
        </p:txBody>
      </p:sp>
      <p:sp>
        <p:nvSpPr>
          <p:cNvPr id="174084" name="Zástupný symbol pro číslo snímku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29F5CCA1-4022-449A-A9A3-0D0902FF4087}" type="slidenum">
              <a:rPr lang="en-US" altLang="cs-CZ"/>
              <a:pPr/>
              <a:t>86</a:t>
            </a:fld>
            <a:endParaRPr lang="en-US" altLang="cs-CZ"/>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ext Box 1"/>
          <p:cNvSpPr txBox="1">
            <a:spLocks noChangeArrowheads="1"/>
          </p:cNvSpPr>
          <p:nvPr/>
        </p:nvSpPr>
        <p:spPr bwMode="auto">
          <a:xfrm>
            <a:off x="539552" y="260350"/>
            <a:ext cx="4968552"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Judikatura</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Nejvyššího</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soudu</a:t>
            </a:r>
            <a:r>
              <a:rPr lang="en-GB" sz="2400" b="1" u="sng" dirty="0">
                <a:effectLst>
                  <a:outerShdw blurRad="38100" dist="38100" dir="2700000" algn="tl">
                    <a:srgbClr val="C0C0C0"/>
                  </a:outerShdw>
                </a:effectLst>
                <a:latin typeface="Arial Unicode MS" charset="0"/>
              </a:rPr>
              <a:t> ČR</a:t>
            </a:r>
          </a:p>
        </p:txBody>
      </p:sp>
      <p:sp>
        <p:nvSpPr>
          <p:cNvPr id="175107" name="Text Box 2"/>
          <p:cNvSpPr txBox="1">
            <a:spLocks noChangeArrowheads="1"/>
          </p:cNvSpPr>
          <p:nvPr/>
        </p:nvSpPr>
        <p:spPr bwMode="auto">
          <a:xfrm>
            <a:off x="1116013" y="908050"/>
            <a:ext cx="7808912" cy="505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r>
              <a:rPr lang="cs-CZ" altLang="cs-CZ">
                <a:latin typeface="Arial Unicode MS" charset="0"/>
              </a:rPr>
              <a:t>Dopravce nese důkazní břemeno o tom, že škoda nemohla nastat při přepravě ve smyslu čl. 17 odst.2 Úmluvy CMR </a:t>
            </a:r>
          </a:p>
          <a:p>
            <a:pPr eaLnBrk="1" hangingPunct="1">
              <a:lnSpc>
                <a:spcPct val="95000"/>
              </a:lnSpc>
              <a:spcBef>
                <a:spcPts val="500"/>
              </a:spcBef>
              <a:buClrTx/>
              <a:buFontTx/>
              <a:buNone/>
            </a:pPr>
            <a:endParaRPr lang="cs-CZ" altLang="cs-CZ">
              <a:latin typeface="Arial Unicode MS" charset="0"/>
            </a:endParaRPr>
          </a:p>
          <a:p>
            <a:pPr eaLnBrk="1" hangingPunct="1">
              <a:lnSpc>
                <a:spcPct val="95000"/>
              </a:lnSpc>
              <a:spcBef>
                <a:spcPts val="500"/>
              </a:spcBef>
              <a:buClrTx/>
              <a:buFontTx/>
              <a:buNone/>
            </a:pPr>
            <a:r>
              <a:rPr lang="cs-CZ" altLang="cs-CZ">
                <a:latin typeface="Arial Unicode MS" charset="0"/>
              </a:rPr>
              <a:t>sp.zn. 32 Odo 1606/2005</a:t>
            </a:r>
          </a:p>
          <a:p>
            <a:pPr eaLnBrk="1" hangingPunct="1">
              <a:lnSpc>
                <a:spcPct val="95000"/>
              </a:lnSpc>
              <a:spcBef>
                <a:spcPts val="500"/>
              </a:spcBef>
              <a:buClrTx/>
              <a:buFontTx/>
              <a:buNone/>
            </a:pPr>
            <a:endParaRPr lang="cs-CZ" altLang="cs-CZ">
              <a:latin typeface="Arial Unicode MS" charset="0"/>
            </a:endParaRPr>
          </a:p>
          <a:p>
            <a:pPr eaLnBrk="1" hangingPunct="1">
              <a:lnSpc>
                <a:spcPct val="95000"/>
              </a:lnSpc>
              <a:spcBef>
                <a:spcPts val="500"/>
              </a:spcBef>
              <a:buClrTx/>
              <a:buFontTx/>
              <a:buNone/>
            </a:pPr>
            <a:r>
              <a:rPr lang="cs-CZ" altLang="cs-CZ">
                <a:latin typeface="Arial Unicode MS" charset="0"/>
              </a:rPr>
              <a:t>Úmluva CMR v čl. 17 odst.1 nespojuje pojem škody z majetkovou újmou, a proto poškozený nemusí prokazovat majetkovou újmu, ale pouze škodu na zásilce bez ohledu na vlastníka zásilky</a:t>
            </a:r>
          </a:p>
          <a:p>
            <a:pPr eaLnBrk="1" hangingPunct="1">
              <a:lnSpc>
                <a:spcPct val="95000"/>
              </a:lnSpc>
              <a:spcBef>
                <a:spcPts val="500"/>
              </a:spcBef>
              <a:buClrTx/>
              <a:buFontTx/>
              <a:buNone/>
            </a:pPr>
            <a:endParaRPr lang="cs-CZ" altLang="cs-CZ">
              <a:latin typeface="Arial Unicode MS" charset="0"/>
            </a:endParaRPr>
          </a:p>
          <a:p>
            <a:pPr eaLnBrk="1" hangingPunct="1">
              <a:lnSpc>
                <a:spcPct val="95000"/>
              </a:lnSpc>
              <a:spcBef>
                <a:spcPts val="500"/>
              </a:spcBef>
              <a:buClrTx/>
              <a:buFontTx/>
              <a:buNone/>
            </a:pPr>
            <a:r>
              <a:rPr lang="cs-CZ" altLang="cs-CZ">
                <a:latin typeface="Arial Unicode MS" charset="0"/>
              </a:rPr>
              <a:t>sp.zn. 32 Cdo 1658/2009 </a:t>
            </a:r>
          </a:p>
          <a:p>
            <a:pPr eaLnBrk="1" hangingPunct="1">
              <a:lnSpc>
                <a:spcPct val="95000"/>
              </a:lnSpc>
              <a:spcBef>
                <a:spcPts val="500"/>
              </a:spcBef>
              <a:buClrTx/>
              <a:buFontTx/>
              <a:buNone/>
            </a:pPr>
            <a:endParaRPr lang="cs-CZ" altLang="cs-CZ">
              <a:latin typeface="Arial Unicode MS" charset="0"/>
            </a:endParaRPr>
          </a:p>
        </p:txBody>
      </p:sp>
      <p:sp>
        <p:nvSpPr>
          <p:cNvPr id="175108"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CAE10E1D-2F71-4392-8A1E-EE1FA9218157}" type="slidenum">
              <a:rPr lang="en-US" altLang="cs-CZ" sz="1400" b="1">
                <a:solidFill>
                  <a:srgbClr val="FFFFFF"/>
                </a:solidFill>
              </a:rPr>
              <a:pPr algn="ctr" eaLnBrk="1" hangingPunct="1">
                <a:spcBef>
                  <a:spcPct val="0"/>
                </a:spcBef>
                <a:buClrTx/>
                <a:buFontTx/>
                <a:buNone/>
              </a:pPr>
              <a:t>87</a:t>
            </a:fld>
            <a:endParaRPr lang="en-US" altLang="cs-CZ" sz="1400" b="1">
              <a:solidFill>
                <a:srgbClr val="FFFFFF"/>
              </a:solidFill>
            </a:endParaRPr>
          </a:p>
        </p:txBody>
      </p:sp>
      <p:sp>
        <p:nvSpPr>
          <p:cNvPr id="175109"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16874672-BB02-4098-8080-42E2F21A667A}" type="slidenum">
              <a:rPr lang="en-US" altLang="cs-CZ"/>
              <a:pPr/>
              <a:t>87</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ext Box 1"/>
          <p:cNvSpPr txBox="1">
            <a:spLocks noChangeArrowheads="1"/>
          </p:cNvSpPr>
          <p:nvPr/>
        </p:nvSpPr>
        <p:spPr bwMode="auto">
          <a:xfrm>
            <a:off x="395536" y="287883"/>
            <a:ext cx="5184948" cy="404813"/>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dirty="0">
                <a:effectLst>
                  <a:outerShdw blurRad="38100" dist="38100" dir="2700000" algn="tl">
                    <a:srgbClr val="C0C0C0"/>
                  </a:outerShdw>
                </a:effectLst>
                <a:latin typeface="Arial Unicode MS" charset="0"/>
              </a:rPr>
              <a:t>Čl. 6 </a:t>
            </a:r>
            <a:r>
              <a:rPr lang="en-GB" sz="2400" b="1" u="sng" dirty="0" err="1">
                <a:effectLst>
                  <a:outerShdw blurRad="38100" dist="38100" dir="2700000" algn="tl">
                    <a:srgbClr val="C0C0C0"/>
                  </a:outerShdw>
                </a:effectLst>
                <a:latin typeface="Arial Unicode MS" charset="0"/>
              </a:rPr>
              <a:t>Úmluv</a:t>
            </a:r>
            <a:r>
              <a:rPr lang="cs-CZ" sz="2400" b="1" u="sng" dirty="0">
                <a:effectLst>
                  <a:outerShdw blurRad="38100" dist="38100" dir="2700000" algn="tl">
                    <a:srgbClr val="C0C0C0"/>
                  </a:outerShdw>
                </a:effectLst>
                <a:latin typeface="Arial Unicode MS" charset="0"/>
              </a:rPr>
              <a:t>y</a:t>
            </a:r>
            <a:r>
              <a:rPr lang="en-GB" sz="2400" b="1" u="sng" dirty="0">
                <a:effectLst>
                  <a:outerShdw blurRad="38100" dist="38100" dir="2700000" algn="tl">
                    <a:srgbClr val="C0C0C0"/>
                  </a:outerShdw>
                </a:effectLst>
                <a:latin typeface="Arial Unicode MS" charset="0"/>
              </a:rPr>
              <a:t> CMR</a:t>
            </a:r>
            <a:r>
              <a:rPr lang="cs-CZ" sz="2400" b="1" u="sng" dirty="0">
                <a:effectLst>
                  <a:outerShdw blurRad="38100" dist="38100" dir="2700000" algn="tl">
                    <a:srgbClr val="C0C0C0"/>
                  </a:outerShdw>
                </a:effectLst>
                <a:latin typeface="Arial Unicode MS" charset="0"/>
              </a:rPr>
              <a:t> – Nákladní list</a:t>
            </a:r>
          </a:p>
        </p:txBody>
      </p:sp>
      <p:sp>
        <p:nvSpPr>
          <p:cNvPr id="177155" name="Text Box 2"/>
          <p:cNvSpPr txBox="1">
            <a:spLocks noChangeArrowheads="1"/>
          </p:cNvSpPr>
          <p:nvPr/>
        </p:nvSpPr>
        <p:spPr bwMode="auto">
          <a:xfrm>
            <a:off x="611188" y="836613"/>
            <a:ext cx="7808912"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r>
              <a:rPr lang="ar-SA" altLang="cs-CZ" sz="1800">
                <a:latin typeface="Arial Unicode MS" charset="0"/>
                <a:cs typeface="Times New Roman" pitchFamily="16" charset="0"/>
              </a:rPr>
              <a:t>‏</a:t>
            </a:r>
            <a:endParaRPr lang="cs-CZ" altLang="cs-CZ" sz="1800">
              <a:latin typeface="Arial Unicode MS" charset="0"/>
              <a:cs typeface="Times New Roman" pitchFamily="16" charset="0"/>
            </a:endParaRPr>
          </a:p>
          <a:p>
            <a:pPr eaLnBrk="1" hangingPunct="1">
              <a:lnSpc>
                <a:spcPct val="95000"/>
              </a:lnSpc>
              <a:spcBef>
                <a:spcPts val="500"/>
              </a:spcBef>
              <a:buClrTx/>
              <a:buFontTx/>
              <a:buNone/>
            </a:pPr>
            <a:r>
              <a:rPr lang="cs-CZ" altLang="cs-CZ" sz="1800">
                <a:latin typeface="Arial Unicode MS" charset="0"/>
                <a:cs typeface="Times New Roman" pitchFamily="16" charset="0"/>
              </a:rPr>
              <a:t> 1. Nákladní list musí obsahovat tyto údaje:</a:t>
            </a:r>
          </a:p>
          <a:p>
            <a:pPr eaLnBrk="1" hangingPunct="1">
              <a:lnSpc>
                <a:spcPct val="95000"/>
              </a:lnSpc>
              <a:spcBef>
                <a:spcPts val="500"/>
              </a:spcBef>
              <a:buClrTx/>
              <a:buFontTx/>
              <a:buNone/>
            </a:pPr>
            <a:r>
              <a:rPr lang="cs-CZ" altLang="cs-CZ" sz="1800">
                <a:latin typeface="Arial Unicode MS" charset="0"/>
                <a:cs typeface="Times New Roman" pitchFamily="16" charset="0"/>
              </a:rPr>
              <a:t> a) místo a datum vystavení,</a:t>
            </a:r>
          </a:p>
          <a:p>
            <a:pPr eaLnBrk="1" hangingPunct="1">
              <a:lnSpc>
                <a:spcPct val="95000"/>
              </a:lnSpc>
              <a:spcBef>
                <a:spcPts val="500"/>
              </a:spcBef>
              <a:buClrTx/>
              <a:buFontTx/>
              <a:buNone/>
            </a:pPr>
            <a:r>
              <a:rPr lang="cs-CZ" altLang="cs-CZ" sz="1800">
                <a:latin typeface="Arial Unicode MS" charset="0"/>
                <a:cs typeface="Times New Roman" pitchFamily="16" charset="0"/>
              </a:rPr>
              <a:t> </a:t>
            </a:r>
            <a:r>
              <a:rPr lang="cs-CZ" altLang="cs-CZ" sz="1800" b="1">
                <a:latin typeface="Arial Unicode MS" charset="0"/>
                <a:cs typeface="Times New Roman" pitchFamily="16" charset="0"/>
              </a:rPr>
              <a:t>b) jméno a adresu odesílatele,</a:t>
            </a:r>
          </a:p>
          <a:p>
            <a:pPr eaLnBrk="1" hangingPunct="1">
              <a:lnSpc>
                <a:spcPct val="95000"/>
              </a:lnSpc>
              <a:spcBef>
                <a:spcPts val="500"/>
              </a:spcBef>
              <a:buClrTx/>
              <a:buFontTx/>
              <a:buNone/>
            </a:pPr>
            <a:r>
              <a:rPr lang="cs-CZ" altLang="cs-CZ" sz="1800">
                <a:latin typeface="Arial Unicode MS" charset="0"/>
                <a:cs typeface="Times New Roman" pitchFamily="16" charset="0"/>
              </a:rPr>
              <a:t> c) jméno a adresu dopravce,</a:t>
            </a:r>
          </a:p>
          <a:p>
            <a:pPr eaLnBrk="1" hangingPunct="1">
              <a:lnSpc>
                <a:spcPct val="95000"/>
              </a:lnSpc>
              <a:spcBef>
                <a:spcPts val="500"/>
              </a:spcBef>
              <a:buClrTx/>
              <a:buFontTx/>
              <a:buNone/>
            </a:pPr>
            <a:r>
              <a:rPr lang="cs-CZ" altLang="cs-CZ" sz="1800">
                <a:latin typeface="Arial Unicode MS" charset="0"/>
                <a:cs typeface="Times New Roman" pitchFamily="16" charset="0"/>
              </a:rPr>
              <a:t> </a:t>
            </a:r>
            <a:r>
              <a:rPr lang="cs-CZ" altLang="cs-CZ" sz="1800" b="1">
                <a:latin typeface="Arial Unicode MS" charset="0"/>
                <a:cs typeface="Times New Roman" pitchFamily="16" charset="0"/>
              </a:rPr>
              <a:t>d) místo a datum převzetí zásilky a místo jejího určení,</a:t>
            </a:r>
          </a:p>
          <a:p>
            <a:pPr eaLnBrk="1" hangingPunct="1">
              <a:lnSpc>
                <a:spcPct val="95000"/>
              </a:lnSpc>
              <a:spcBef>
                <a:spcPts val="500"/>
              </a:spcBef>
              <a:buClrTx/>
              <a:buFontTx/>
              <a:buNone/>
            </a:pPr>
            <a:r>
              <a:rPr lang="cs-CZ" altLang="cs-CZ" sz="1800" b="1">
                <a:latin typeface="Arial Unicode MS" charset="0"/>
                <a:cs typeface="Times New Roman" pitchFamily="16" charset="0"/>
              </a:rPr>
              <a:t> e) jméno a adresu příjemce,</a:t>
            </a:r>
          </a:p>
          <a:p>
            <a:pPr eaLnBrk="1" hangingPunct="1">
              <a:lnSpc>
                <a:spcPct val="95000"/>
              </a:lnSpc>
              <a:spcBef>
                <a:spcPts val="500"/>
              </a:spcBef>
              <a:buClrTx/>
              <a:buFontTx/>
              <a:buNone/>
            </a:pPr>
            <a:r>
              <a:rPr lang="cs-CZ" altLang="cs-CZ" sz="1800" b="1">
                <a:latin typeface="Arial Unicode MS" charset="0"/>
                <a:cs typeface="Times New Roman" pitchFamily="16" charset="0"/>
              </a:rPr>
              <a:t> f) obvyklé pojmenování povahy přepravované věci a druh obalu; u věcí nebezpečné povahy jejich obecně uznávané označení,</a:t>
            </a:r>
          </a:p>
          <a:p>
            <a:pPr eaLnBrk="1" hangingPunct="1">
              <a:lnSpc>
                <a:spcPct val="95000"/>
              </a:lnSpc>
              <a:spcBef>
                <a:spcPts val="500"/>
              </a:spcBef>
              <a:buClrTx/>
              <a:buFontTx/>
              <a:buNone/>
            </a:pPr>
            <a:r>
              <a:rPr lang="cs-CZ" altLang="cs-CZ" sz="1800" b="1">
                <a:latin typeface="Arial Unicode MS" charset="0"/>
                <a:cs typeface="Times New Roman" pitchFamily="16" charset="0"/>
              </a:rPr>
              <a:t> g) počet kusů, jejich zvláštní značky a čísla,</a:t>
            </a:r>
          </a:p>
          <a:p>
            <a:pPr eaLnBrk="1" hangingPunct="1">
              <a:lnSpc>
                <a:spcPct val="95000"/>
              </a:lnSpc>
              <a:spcBef>
                <a:spcPts val="500"/>
              </a:spcBef>
              <a:buClrTx/>
              <a:buFontTx/>
              <a:buNone/>
            </a:pPr>
            <a:r>
              <a:rPr lang="cs-CZ" altLang="cs-CZ" sz="1800">
                <a:latin typeface="Arial Unicode MS" charset="0"/>
                <a:cs typeface="Times New Roman" pitchFamily="16" charset="0"/>
              </a:rPr>
              <a:t> </a:t>
            </a:r>
            <a:r>
              <a:rPr lang="cs-CZ" altLang="cs-CZ" sz="1800" b="1">
                <a:latin typeface="Arial Unicode MS" charset="0"/>
                <a:cs typeface="Times New Roman" pitchFamily="16" charset="0"/>
              </a:rPr>
              <a:t>h) hrubou váhu zásilky nebo jiným způsobem vyjádřené množství zboží,</a:t>
            </a:r>
          </a:p>
          <a:p>
            <a:pPr eaLnBrk="1" hangingPunct="1">
              <a:lnSpc>
                <a:spcPct val="95000"/>
              </a:lnSpc>
              <a:spcBef>
                <a:spcPts val="500"/>
              </a:spcBef>
              <a:buClrTx/>
              <a:buFontTx/>
              <a:buNone/>
            </a:pPr>
            <a:r>
              <a:rPr lang="cs-CZ" altLang="cs-CZ" sz="1800">
                <a:latin typeface="Arial Unicode MS" charset="0"/>
                <a:cs typeface="Times New Roman" pitchFamily="16" charset="0"/>
              </a:rPr>
              <a:t> i) náklady spojené s přepravou (dovozné, vedlejší poplatky, cla a ostatní výdaje vznikající od okamžiku uzavření smlouvy až do vydání zásilky),</a:t>
            </a:r>
          </a:p>
          <a:p>
            <a:pPr eaLnBrk="1" hangingPunct="1">
              <a:lnSpc>
                <a:spcPct val="95000"/>
              </a:lnSpc>
              <a:spcBef>
                <a:spcPts val="500"/>
              </a:spcBef>
              <a:buClrTx/>
              <a:buFontTx/>
              <a:buNone/>
            </a:pPr>
            <a:r>
              <a:rPr lang="cs-CZ" altLang="cs-CZ" sz="1800">
                <a:latin typeface="Arial Unicode MS" charset="0"/>
                <a:cs typeface="Times New Roman" pitchFamily="16" charset="0"/>
              </a:rPr>
              <a:t> j) pokyny potřebné pro celní a jiná úřední jednání,</a:t>
            </a:r>
          </a:p>
          <a:p>
            <a:pPr eaLnBrk="1" hangingPunct="1">
              <a:lnSpc>
                <a:spcPct val="95000"/>
              </a:lnSpc>
              <a:spcBef>
                <a:spcPts val="500"/>
              </a:spcBef>
              <a:buClrTx/>
              <a:buFontTx/>
              <a:buNone/>
            </a:pPr>
            <a:r>
              <a:rPr lang="cs-CZ" altLang="cs-CZ" sz="1800">
                <a:latin typeface="Arial Unicode MS" charset="0"/>
                <a:cs typeface="Times New Roman" pitchFamily="16" charset="0"/>
              </a:rPr>
              <a:t> k) </a:t>
            </a:r>
            <a:r>
              <a:rPr lang="cs-CZ" altLang="cs-CZ" sz="1800" i="1" u="sng">
                <a:latin typeface="Arial Unicode MS" charset="0"/>
                <a:cs typeface="Times New Roman" pitchFamily="16" charset="0"/>
              </a:rPr>
              <a:t>údaj o tom, že přeprava i přes jakoukoliv opačnou doložku podléhá ustanovením této Úmluvy.</a:t>
            </a:r>
          </a:p>
        </p:txBody>
      </p:sp>
      <p:sp>
        <p:nvSpPr>
          <p:cNvPr id="17715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52832357-2919-484C-94D3-ACFA0BD64243}" type="slidenum">
              <a:rPr lang="en-US" altLang="cs-CZ" sz="1400" b="1">
                <a:solidFill>
                  <a:srgbClr val="FFFFFF"/>
                </a:solidFill>
              </a:rPr>
              <a:pPr algn="ctr" eaLnBrk="1" hangingPunct="1">
                <a:spcBef>
                  <a:spcPct val="0"/>
                </a:spcBef>
                <a:buClrTx/>
                <a:buFontTx/>
                <a:buNone/>
              </a:pPr>
              <a:t>88</a:t>
            </a:fld>
            <a:endParaRPr lang="en-US" altLang="cs-CZ" sz="1400" b="1" dirty="0">
              <a:solidFill>
                <a:srgbClr val="FFFFFF"/>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8520" y="260648"/>
            <a:ext cx="7464425" cy="577751"/>
          </a:xfrm>
        </p:spPr>
        <p:txBody>
          <a:bodyPr>
            <a:normAutofit/>
          </a:bodyPr>
          <a:lstStyle/>
          <a:p>
            <a:pPr algn="ctr" eaLnBrk="1" fontAlgn="auto" hangingPunct="1">
              <a:spcAft>
                <a:spcPts val="0"/>
              </a:spcAft>
              <a:buFont typeface="Times New Roman" panose="02020603050405020304" pitchFamily="18" charset="0"/>
              <a:buNone/>
              <a:defRPr/>
            </a:pPr>
            <a:r>
              <a:rPr lang="cs-CZ" sz="2400" b="1" u="sng" dirty="0" smtClean="0">
                <a:solidFill>
                  <a:schemeClr val="bg1"/>
                </a:solidFill>
              </a:rPr>
              <a:t>Mezinárodní silniční přeprava Nákladní list CMR</a:t>
            </a:r>
            <a:endParaRPr lang="cs-CZ" sz="2400" b="1" u="sng" dirty="0">
              <a:solidFill>
                <a:schemeClr val="bg1"/>
              </a:solidFill>
            </a:endParaRPr>
          </a:p>
        </p:txBody>
      </p:sp>
      <p:pic>
        <p:nvPicPr>
          <p:cNvPr id="179203" name="Zástupný symbol pro obsah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555875" y="1292696"/>
            <a:ext cx="3686175" cy="4800600"/>
          </a:xfrm>
        </p:spPr>
      </p:pic>
      <p:sp>
        <p:nvSpPr>
          <p:cNvPr id="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52832357-2919-484C-94D3-ACFA0BD64243}" type="slidenum">
              <a:rPr lang="en-US" altLang="cs-CZ" sz="1400" b="1">
                <a:solidFill>
                  <a:srgbClr val="FFFFFF"/>
                </a:solidFill>
              </a:rPr>
              <a:pPr algn="ctr" eaLnBrk="1" hangingPunct="1">
                <a:spcBef>
                  <a:spcPct val="0"/>
                </a:spcBef>
                <a:buClrTx/>
                <a:buFontTx/>
                <a:buNone/>
              </a:pPr>
              <a:t>89</a:t>
            </a:fld>
            <a:endParaRPr lang="en-US" altLang="cs-CZ" sz="1400" b="1" dirty="0">
              <a:solidFill>
                <a:srgbClr val="FFFFFF"/>
              </a:solidFil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ext Box 1"/>
          <p:cNvSpPr txBox="1">
            <a:spLocks noChangeArrowheads="1"/>
          </p:cNvSpPr>
          <p:nvPr/>
        </p:nvSpPr>
        <p:spPr bwMode="auto">
          <a:xfrm>
            <a:off x="611188" y="287884"/>
            <a:ext cx="2664668" cy="404812"/>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Úmluva</a:t>
            </a:r>
            <a:r>
              <a:rPr lang="en-GB" sz="2400" b="1" u="sng" dirty="0">
                <a:effectLst>
                  <a:outerShdw blurRad="38100" dist="38100" dir="2700000" algn="tl">
                    <a:srgbClr val="C0C0C0"/>
                  </a:outerShdw>
                </a:effectLst>
                <a:latin typeface="Arial Unicode MS" charset="0"/>
              </a:rPr>
              <a:t> CMR</a:t>
            </a:r>
          </a:p>
        </p:txBody>
      </p:sp>
      <p:sp>
        <p:nvSpPr>
          <p:cNvPr id="180227" name="Text Box 2"/>
          <p:cNvSpPr txBox="1">
            <a:spLocks noChangeArrowheads="1"/>
          </p:cNvSpPr>
          <p:nvPr/>
        </p:nvSpPr>
        <p:spPr bwMode="auto">
          <a:xfrm>
            <a:off x="611188" y="1122387"/>
            <a:ext cx="7808912"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algn="ctr" eaLnBrk="1" hangingPunct="1">
              <a:lnSpc>
                <a:spcPct val="102000"/>
              </a:lnSpc>
              <a:spcBef>
                <a:spcPts val="500"/>
              </a:spcBef>
              <a:buClrTx/>
              <a:buFontTx/>
              <a:buNone/>
            </a:pPr>
            <a:r>
              <a:rPr lang="cs-CZ" altLang="cs-CZ" dirty="0">
                <a:latin typeface="Arial Unicode MS" charset="0"/>
              </a:rPr>
              <a:t>Čl.4</a:t>
            </a:r>
          </a:p>
          <a:p>
            <a:pPr eaLnBrk="1" hangingPunct="1">
              <a:lnSpc>
                <a:spcPct val="102000"/>
              </a:lnSpc>
              <a:spcBef>
                <a:spcPts val="500"/>
              </a:spcBef>
              <a:buClrTx/>
              <a:buFontTx/>
              <a:buNone/>
            </a:pPr>
            <a:endParaRPr lang="cs-CZ" altLang="cs-CZ" dirty="0">
              <a:latin typeface="Arial Unicode MS" charset="0"/>
            </a:endParaRPr>
          </a:p>
          <a:p>
            <a:pPr eaLnBrk="1" hangingPunct="1">
              <a:lnSpc>
                <a:spcPct val="102000"/>
              </a:lnSpc>
              <a:spcBef>
                <a:spcPts val="500"/>
              </a:spcBef>
              <a:buClrTx/>
              <a:buFontTx/>
              <a:buNone/>
            </a:pPr>
            <a:r>
              <a:rPr lang="cs-CZ" altLang="cs-CZ" dirty="0">
                <a:latin typeface="Arial Unicode MS" charset="0"/>
              </a:rPr>
              <a:t>	</a:t>
            </a:r>
            <a:r>
              <a:rPr lang="cs-CZ" altLang="cs-CZ" b="1" dirty="0">
                <a:latin typeface="Arial Unicode MS" charset="0"/>
              </a:rPr>
              <a:t>Dokladem o uzavření přepravní smlouvy </a:t>
            </a:r>
            <a:r>
              <a:rPr lang="cs-CZ" altLang="cs-CZ" dirty="0">
                <a:latin typeface="Arial Unicode MS" charset="0"/>
              </a:rPr>
              <a:t>je nákladní list. Chybí-li nákladní list, má-li nedostatky nebo byl-li ztracen, není tím existence nebo platnost přepravní smlouvy dotčena a vztahují se na ni i nadále ustanovení této Úmluvy. </a:t>
            </a:r>
          </a:p>
        </p:txBody>
      </p:sp>
      <p:sp>
        <p:nvSpPr>
          <p:cNvPr id="180228"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3248AB0F-2F8B-446B-B264-E668EC79CDEC}" type="slidenum">
              <a:rPr lang="en-US" altLang="cs-CZ" sz="1400" b="1">
                <a:solidFill>
                  <a:srgbClr val="FFFFFF"/>
                </a:solidFill>
              </a:rPr>
              <a:pPr algn="ctr" eaLnBrk="1" hangingPunct="1">
                <a:spcBef>
                  <a:spcPct val="0"/>
                </a:spcBef>
                <a:buClrTx/>
                <a:buFontTx/>
                <a:buNone/>
              </a:pPr>
              <a:t>90</a:t>
            </a:fld>
            <a:endParaRPr lang="en-US" altLang="cs-CZ" sz="1400" b="1">
              <a:solidFill>
                <a:srgbClr val="FFFFFF"/>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5" name="Text Box 2"/>
          <p:cNvSpPr txBox="1">
            <a:spLocks noChangeArrowheads="1"/>
          </p:cNvSpPr>
          <p:nvPr/>
        </p:nvSpPr>
        <p:spPr bwMode="auto">
          <a:xfrm>
            <a:off x="611188" y="1050379"/>
            <a:ext cx="7808912"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algn="ctr" eaLnBrk="1" hangingPunct="1">
              <a:lnSpc>
                <a:spcPct val="102000"/>
              </a:lnSpc>
              <a:spcBef>
                <a:spcPts val="500"/>
              </a:spcBef>
              <a:buClrTx/>
              <a:buFontTx/>
              <a:buNone/>
            </a:pPr>
            <a:r>
              <a:rPr lang="cs-CZ" altLang="cs-CZ" dirty="0">
                <a:latin typeface="Arial Unicode MS" charset="0"/>
              </a:rPr>
              <a:t>Čl.9</a:t>
            </a:r>
          </a:p>
          <a:p>
            <a:pPr eaLnBrk="1" hangingPunct="1">
              <a:lnSpc>
                <a:spcPct val="102000"/>
              </a:lnSpc>
              <a:spcBef>
                <a:spcPts val="500"/>
              </a:spcBef>
              <a:buClrTx/>
              <a:buFontTx/>
              <a:buNone/>
            </a:pPr>
            <a:endParaRPr lang="cs-CZ" altLang="cs-CZ" dirty="0">
              <a:latin typeface="Arial Unicode MS" charset="0"/>
            </a:endParaRPr>
          </a:p>
          <a:p>
            <a:pPr eaLnBrk="1" hangingPunct="1">
              <a:lnSpc>
                <a:spcPct val="102000"/>
              </a:lnSpc>
              <a:spcBef>
                <a:spcPts val="500"/>
              </a:spcBef>
              <a:buClrTx/>
              <a:buFontTx/>
              <a:buNone/>
            </a:pPr>
            <a:r>
              <a:rPr lang="cs-CZ" altLang="cs-CZ" dirty="0">
                <a:latin typeface="Arial Unicode MS" charset="0"/>
              </a:rPr>
              <a:t> 1. Nákladní list je, pokud není prokázán opak, věrohodným dokladem o uzavření a obsahu přepravní smlouvy, jakož i o </a:t>
            </a:r>
            <a:r>
              <a:rPr lang="cs-CZ" altLang="cs-CZ" b="1" dirty="0">
                <a:latin typeface="Arial Unicode MS" charset="0"/>
              </a:rPr>
              <a:t>převzetí zásilky dopravcem</a:t>
            </a:r>
            <a:r>
              <a:rPr lang="cs-CZ" altLang="cs-CZ" dirty="0">
                <a:latin typeface="Arial Unicode MS" charset="0"/>
              </a:rPr>
              <a:t>.</a:t>
            </a:r>
          </a:p>
          <a:p>
            <a:pPr eaLnBrk="1" hangingPunct="1">
              <a:lnSpc>
                <a:spcPct val="102000"/>
              </a:lnSpc>
              <a:spcBef>
                <a:spcPts val="500"/>
              </a:spcBef>
              <a:buClrTx/>
              <a:buFontTx/>
              <a:buNone/>
            </a:pPr>
            <a:endParaRPr lang="cs-CZ" altLang="cs-CZ" dirty="0">
              <a:latin typeface="Arial Unicode MS" charset="0"/>
            </a:endParaRPr>
          </a:p>
          <a:p>
            <a:pPr eaLnBrk="1" hangingPunct="1">
              <a:lnSpc>
                <a:spcPct val="102000"/>
              </a:lnSpc>
              <a:spcBef>
                <a:spcPts val="500"/>
              </a:spcBef>
              <a:buClrTx/>
              <a:buFontTx/>
              <a:buNone/>
            </a:pPr>
            <a:r>
              <a:rPr lang="cs-CZ" altLang="cs-CZ" dirty="0">
                <a:latin typeface="Arial Unicode MS" charset="0"/>
              </a:rPr>
              <a:t> 2. Neobsahuje-li nákladní list výhrady dopravce s jejich odůvodněním, platí právní domněnka, že zásilka a její obal byly v okamžiku převzetí dopravcem v dobrém zjevném stavu a že počet kusů, jejich značky a čísla se shodovaly s údaji v nákladním listě.</a:t>
            </a:r>
          </a:p>
        </p:txBody>
      </p:sp>
      <p:sp>
        <p:nvSpPr>
          <p:cNvPr id="18227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0D13CED4-9861-4AA5-B3A6-98420805CBE4}" type="slidenum">
              <a:rPr lang="en-US" altLang="cs-CZ" sz="1400" b="1">
                <a:solidFill>
                  <a:srgbClr val="FFFFFF"/>
                </a:solidFill>
              </a:rPr>
              <a:pPr algn="ctr" eaLnBrk="1" hangingPunct="1">
                <a:spcBef>
                  <a:spcPct val="0"/>
                </a:spcBef>
                <a:buClrTx/>
                <a:buFontTx/>
                <a:buNone/>
              </a:pPr>
              <a:t>91</a:t>
            </a:fld>
            <a:endParaRPr lang="en-US" altLang="cs-CZ" sz="1400" b="1">
              <a:solidFill>
                <a:srgbClr val="FFFFFF"/>
              </a:solidFill>
            </a:endParaRPr>
          </a:p>
        </p:txBody>
      </p:sp>
      <p:sp>
        <p:nvSpPr>
          <p:cNvPr id="5" name="Text Box 1"/>
          <p:cNvSpPr txBox="1">
            <a:spLocks noChangeArrowheads="1"/>
          </p:cNvSpPr>
          <p:nvPr/>
        </p:nvSpPr>
        <p:spPr bwMode="auto">
          <a:xfrm>
            <a:off x="611188" y="287884"/>
            <a:ext cx="2664668" cy="404812"/>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Úmluva</a:t>
            </a:r>
            <a:r>
              <a:rPr lang="en-GB" sz="2400" b="1" u="sng" dirty="0">
                <a:effectLst>
                  <a:outerShdw blurRad="38100" dist="38100" dir="2700000" algn="tl">
                    <a:srgbClr val="C0C0C0"/>
                  </a:outerShdw>
                </a:effectLst>
                <a:latin typeface="Arial Unicode MS" charset="0"/>
              </a:rPr>
              <a:t> CMR</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704999"/>
            <a:ext cx="8496944" cy="1139825"/>
          </a:xfrm>
        </p:spPr>
        <p:txBody>
          <a:bodyPr>
            <a:normAutofit/>
          </a:bodyPr>
          <a:lstStyle/>
          <a:p>
            <a:pPr eaLnBrk="1" fontAlgn="auto" hangingPunct="1">
              <a:spcAft>
                <a:spcPts val="0"/>
              </a:spcAft>
              <a:buFont typeface="Times New Roman" panose="02020603050405020304" pitchFamily="18" charset="0"/>
              <a:buNone/>
              <a:defRPr/>
            </a:pPr>
            <a:r>
              <a:rPr lang="cs-CZ" sz="2400" b="1" u="sng" dirty="0" smtClean="0">
                <a:solidFill>
                  <a:srgbClr val="002060"/>
                </a:solidFill>
              </a:rPr>
              <a:t>Mezinárodní silniční přeprava Nákladní list CMR - výhrady</a:t>
            </a:r>
            <a:endParaRPr lang="cs-CZ" sz="2400" b="1" u="sng" dirty="0">
              <a:solidFill>
                <a:srgbClr val="002060"/>
              </a:solidFill>
            </a:endParaRPr>
          </a:p>
        </p:txBody>
      </p:sp>
      <p:sp>
        <p:nvSpPr>
          <p:cNvPr id="184323" name="Zástupný symbol pro obsah 2"/>
          <p:cNvSpPr>
            <a:spLocks noGrp="1"/>
          </p:cNvSpPr>
          <p:nvPr>
            <p:ph idx="1"/>
          </p:nvPr>
        </p:nvSpPr>
        <p:spPr>
          <a:xfrm>
            <a:off x="323528" y="1915939"/>
            <a:ext cx="8280920" cy="4897437"/>
          </a:xfrm>
        </p:spPr>
        <p:txBody>
          <a:bodyPr/>
          <a:lstStyle/>
          <a:p>
            <a:r>
              <a:rPr lang="cs-CZ" altLang="cs-CZ" sz="1800" dirty="0" smtClean="0">
                <a:latin typeface="Times New Roman" pitchFamily="16" charset="0"/>
                <a:cs typeface="Times New Roman" pitchFamily="16" charset="0"/>
              </a:rPr>
              <a:t>Dopravce zapisuje výhrady k počtu převzatých kusů, stavu zásilky či stavu obalu zásilky zpravidla do rubriky č. 18.</a:t>
            </a:r>
          </a:p>
          <a:p>
            <a:r>
              <a:rPr lang="cs-CZ" altLang="cs-CZ" sz="1800" dirty="0" smtClean="0">
                <a:latin typeface="Times New Roman" pitchFamily="16" charset="0"/>
                <a:cs typeface="Times New Roman" pitchFamily="16" charset="0"/>
              </a:rPr>
              <a:t>Výhrada dopravce musí být písemná a s odůvodněním a potvrzením odesílatele.</a:t>
            </a:r>
          </a:p>
          <a:p>
            <a:r>
              <a:rPr lang="cs-CZ" altLang="cs-CZ" sz="1800" dirty="0" smtClean="0">
                <a:latin typeface="Times New Roman" pitchFamily="16" charset="0"/>
                <a:cs typeface="Times New Roman" pitchFamily="16" charset="0"/>
              </a:rPr>
              <a:t> Nelze psát výhrady pomocí zkratek s čísly</a:t>
            </a:r>
          </a:p>
          <a:p>
            <a:r>
              <a:rPr lang="cs-CZ" altLang="cs-CZ" sz="1800" dirty="0" smtClean="0">
                <a:latin typeface="Times New Roman" pitchFamily="16" charset="0"/>
                <a:cs typeface="Times New Roman" pitchFamily="16" charset="0"/>
              </a:rPr>
              <a:t>Výhrada nepřítomen u nakládky neobsahuje důvod nepřítomnosti, proto dopravci nepomůže. Správně :</a:t>
            </a:r>
          </a:p>
          <a:p>
            <a:pPr lvl="1"/>
            <a:r>
              <a:rPr lang="cs-CZ" altLang="cs-CZ" sz="1400" dirty="0" smtClean="0">
                <a:latin typeface="Times New Roman" pitchFamily="16" charset="0"/>
                <a:cs typeface="Times New Roman" pitchFamily="16" charset="0"/>
              </a:rPr>
              <a:t> </a:t>
            </a:r>
            <a:r>
              <a:rPr lang="cs-CZ" altLang="cs-CZ" sz="1600" dirty="0" smtClean="0">
                <a:latin typeface="Times New Roman" pitchFamily="16" charset="0"/>
                <a:cs typeface="Times New Roman" pitchFamily="16" charset="0"/>
              </a:rPr>
              <a:t>„</a:t>
            </a:r>
            <a:r>
              <a:rPr lang="cs-CZ" altLang="cs-CZ" sz="1600" i="1" dirty="0" smtClean="0">
                <a:latin typeface="Times New Roman" pitchFamily="16" charset="0"/>
                <a:cs typeface="Times New Roman" pitchFamily="16" charset="0"/>
              </a:rPr>
              <a:t>Řidič nepřipuštěn k nakládce z důvodu interních předpisů odesílatele“</a:t>
            </a:r>
          </a:p>
          <a:p>
            <a:pPr lvl="1"/>
            <a:r>
              <a:rPr lang="cs-CZ" altLang="cs-CZ" sz="1600" i="1" dirty="0" smtClean="0">
                <a:latin typeface="Times New Roman" pitchFamily="16" charset="0"/>
                <a:cs typeface="Times New Roman" pitchFamily="16" charset="0"/>
              </a:rPr>
              <a:t>„Nelze spočítat počet kusů, neboť baleno na paletách v neprůhledné fólii“</a:t>
            </a:r>
          </a:p>
          <a:p>
            <a:pPr lvl="1"/>
            <a:r>
              <a:rPr lang="cs-CZ" altLang="cs-CZ" sz="1600" i="1" dirty="0" smtClean="0">
                <a:latin typeface="Times New Roman" pitchFamily="16" charset="0"/>
                <a:cs typeface="Times New Roman" pitchFamily="16" charset="0"/>
              </a:rPr>
              <a:t>„Převzato 26 palet zásilky, kartóny na paletách nejsou vidět pro spočítání“</a:t>
            </a:r>
          </a:p>
          <a:p>
            <a:pPr lvl="1"/>
            <a:r>
              <a:rPr lang="cs-CZ" altLang="cs-CZ" sz="1600" i="1" dirty="0" smtClean="0">
                <a:latin typeface="Times New Roman" pitchFamily="16" charset="0"/>
                <a:cs typeface="Times New Roman" pitchFamily="16" charset="0"/>
              </a:rPr>
              <a:t>„Zásilka předána odesílatelem s potrhaným obalem“</a:t>
            </a:r>
          </a:p>
          <a:p>
            <a:pPr lvl="1"/>
            <a:r>
              <a:rPr lang="cs-CZ" altLang="cs-CZ" sz="1600" i="1" dirty="0" smtClean="0">
                <a:latin typeface="Times New Roman" pitchFamily="16" charset="0"/>
                <a:cs typeface="Times New Roman" pitchFamily="16" charset="0"/>
              </a:rPr>
              <a:t>„Druh obalu zásilky a způsob uložení určen odesílatelem.“</a:t>
            </a:r>
            <a:r>
              <a:rPr lang="cs-CZ" altLang="cs-CZ" sz="1400" i="1" dirty="0" smtClean="0">
                <a:latin typeface="Times New Roman" pitchFamily="16" charset="0"/>
                <a:cs typeface="Times New Roman" pitchFamily="16" charset="0"/>
              </a:rPr>
              <a:t> </a:t>
            </a:r>
          </a:p>
          <a:p>
            <a:endParaRPr lang="cs-CZ" altLang="cs-CZ" sz="1800" dirty="0" smtClean="0">
              <a:latin typeface="Times New Roman" pitchFamily="16" charset="0"/>
              <a:cs typeface="Times New Roman" pitchFamily="16" charset="0"/>
            </a:endParaRPr>
          </a:p>
          <a:p>
            <a:r>
              <a:rPr lang="cs-CZ" altLang="cs-CZ" sz="1800" dirty="0" smtClean="0">
                <a:latin typeface="Times New Roman" pitchFamily="16" charset="0"/>
                <a:cs typeface="Times New Roman" pitchFamily="16" charset="0"/>
              </a:rPr>
              <a:t>Neprovedení výhrady k zásilce  do nákladního listu nebrání možnosti dovolávat se zvláštních nebezpečích dle čl. 17 odst. 4 Úmluvy CMR.</a:t>
            </a:r>
          </a:p>
        </p:txBody>
      </p:sp>
      <p:sp>
        <p:nvSpPr>
          <p:cNvPr id="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0D13CED4-9861-4AA5-B3A6-98420805CBE4}" type="slidenum">
              <a:rPr lang="en-US" altLang="cs-CZ" sz="1400" b="1">
                <a:solidFill>
                  <a:srgbClr val="FFFFFF"/>
                </a:solidFill>
              </a:rPr>
              <a:pPr algn="ctr" eaLnBrk="1" hangingPunct="1">
                <a:spcBef>
                  <a:spcPct val="0"/>
                </a:spcBef>
                <a:buClrTx/>
                <a:buFontTx/>
                <a:buNone/>
              </a:pPr>
              <a:t>92</a:t>
            </a:fld>
            <a:endParaRPr lang="en-US" altLang="cs-CZ" sz="1400" b="1">
              <a:solidFill>
                <a:srgbClr val="FFFFFF"/>
              </a:solidFill>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11188" y="704999"/>
            <a:ext cx="7489825" cy="1139825"/>
          </a:xfrm>
        </p:spPr>
        <p:txBody>
          <a:bodyPr>
            <a:normAutofit/>
          </a:bodyPr>
          <a:lstStyle/>
          <a:p>
            <a:pPr eaLnBrk="1" fontAlgn="auto" hangingPunct="1">
              <a:spcAft>
                <a:spcPts val="0"/>
              </a:spcAft>
              <a:buFont typeface="Times New Roman" panose="02020603050405020304" pitchFamily="18" charset="0"/>
              <a:buNone/>
              <a:defRPr/>
            </a:pPr>
            <a:r>
              <a:rPr lang="cs-CZ" sz="2400" b="1" u="sng" dirty="0" smtClean="0">
                <a:solidFill>
                  <a:srgbClr val="002060"/>
                </a:solidFill>
              </a:rPr>
              <a:t>Mezinárodní silniční přeprava Nákladní list CMR – Výhrady dopravce</a:t>
            </a:r>
            <a:endParaRPr lang="cs-CZ" sz="2400" b="1" u="sng" dirty="0">
              <a:solidFill>
                <a:srgbClr val="002060"/>
              </a:solidFill>
            </a:endParaRPr>
          </a:p>
        </p:txBody>
      </p:sp>
      <p:pic>
        <p:nvPicPr>
          <p:cNvPr id="185347" name="Zástupný symbol pro obsah 4"/>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611188" y="2031578"/>
            <a:ext cx="7489825" cy="4349750"/>
          </a:xfrm>
        </p:spPr>
      </p:pic>
      <p:sp>
        <p:nvSpPr>
          <p:cNvPr id="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0D13CED4-9861-4AA5-B3A6-98420805CBE4}" type="slidenum">
              <a:rPr lang="en-US" altLang="cs-CZ" sz="1400" b="1">
                <a:solidFill>
                  <a:srgbClr val="FFFFFF"/>
                </a:solidFill>
              </a:rPr>
              <a:pPr algn="ctr" eaLnBrk="1" hangingPunct="1">
                <a:spcBef>
                  <a:spcPct val="0"/>
                </a:spcBef>
                <a:buClrTx/>
                <a:buFontTx/>
                <a:buNone/>
              </a:pPr>
              <a:t>93</a:t>
            </a:fld>
            <a:endParaRPr lang="en-US" altLang="cs-CZ" sz="1400" b="1">
              <a:solidFill>
                <a:srgbClr val="FFFFFF"/>
              </a:solidFill>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ext Box 1"/>
          <p:cNvSpPr txBox="1">
            <a:spLocks noChangeArrowheads="1"/>
          </p:cNvSpPr>
          <p:nvPr/>
        </p:nvSpPr>
        <p:spPr bwMode="auto">
          <a:xfrm>
            <a:off x="611188" y="359892"/>
            <a:ext cx="4464868" cy="404812"/>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Úmluva</a:t>
            </a:r>
            <a:r>
              <a:rPr lang="en-GB" sz="2400" b="1" u="sng" dirty="0">
                <a:effectLst>
                  <a:outerShdw blurRad="38100" dist="38100" dir="2700000" algn="tl">
                    <a:srgbClr val="C0C0C0"/>
                  </a:outerShdw>
                </a:effectLst>
                <a:latin typeface="Arial Unicode MS" charset="0"/>
              </a:rPr>
              <a:t> CMR</a:t>
            </a:r>
            <a:r>
              <a:rPr lang="cs-CZ" sz="2400" b="1" u="sng" dirty="0">
                <a:effectLst>
                  <a:outerShdw blurRad="38100" dist="38100" dir="2700000" algn="tl">
                    <a:srgbClr val="C0C0C0"/>
                  </a:outerShdw>
                </a:effectLst>
                <a:latin typeface="Arial Unicode MS" charset="0"/>
              </a:rPr>
              <a:t> – Nákladní list</a:t>
            </a:r>
          </a:p>
        </p:txBody>
      </p:sp>
      <p:sp>
        <p:nvSpPr>
          <p:cNvPr id="147459" name="Text Box 2"/>
          <p:cNvSpPr txBox="1">
            <a:spLocks noChangeArrowheads="1"/>
          </p:cNvSpPr>
          <p:nvPr/>
        </p:nvSpPr>
        <p:spPr bwMode="auto">
          <a:xfrm>
            <a:off x="611188" y="1410419"/>
            <a:ext cx="7808912"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panose="020B0503020204020204" pitchFamily="34" charset="-122"/>
              </a:defRPr>
            </a:lvl1pPr>
            <a:lvl2pPr>
              <a:spcBef>
                <a:spcPts val="525"/>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panose="020B0503020204020204" pitchFamily="34" charset="-122"/>
              </a:defRPr>
            </a:lvl2pPr>
            <a:lvl3pPr>
              <a:spcBef>
                <a:spcPts val="450"/>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panose="020B0503020204020204" pitchFamily="34" charset="-122"/>
              </a:defRPr>
            </a:lvl3pPr>
            <a:lvl4pPr>
              <a:spcBef>
                <a:spcPts val="450"/>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panose="020B0503020204020204" pitchFamily="34" charset="-122"/>
              </a:defRPr>
            </a:lvl4pPr>
            <a:lvl5pPr>
              <a:spcBef>
                <a:spcPts val="400"/>
              </a:spcBef>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panose="020B0503020204020204" pitchFamily="34" charset="-122"/>
              </a:defRPr>
            </a:lvl5pPr>
            <a:lvl6pPr marL="2514600" indent="-228600" defTabSz="449263" eaLnBrk="0" fontAlgn="base" hangingPunct="0">
              <a:spcBef>
                <a:spcPts val="400"/>
              </a:spcBef>
              <a:spcAft>
                <a:spcPct val="0"/>
              </a:spcAft>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panose="020B0503020204020204" pitchFamily="34" charset="-122"/>
              </a:defRPr>
            </a:lvl6pPr>
            <a:lvl7pPr marL="2971800" indent="-228600" defTabSz="449263" eaLnBrk="0" fontAlgn="base" hangingPunct="0">
              <a:spcBef>
                <a:spcPts val="400"/>
              </a:spcBef>
              <a:spcAft>
                <a:spcPct val="0"/>
              </a:spcAft>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panose="020B0503020204020204" pitchFamily="34" charset="-122"/>
              </a:defRPr>
            </a:lvl7pPr>
            <a:lvl8pPr marL="3429000" indent="-228600" defTabSz="449263" eaLnBrk="0" fontAlgn="base" hangingPunct="0">
              <a:spcBef>
                <a:spcPts val="400"/>
              </a:spcBef>
              <a:spcAft>
                <a:spcPct val="0"/>
              </a:spcAft>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panose="020B0503020204020204" pitchFamily="34" charset="-122"/>
              </a:defRPr>
            </a:lvl8pPr>
            <a:lvl9pPr marL="3886200" indent="-228600" defTabSz="449263" eaLnBrk="0" fontAlgn="base" hangingPunct="0">
              <a:spcBef>
                <a:spcPts val="400"/>
              </a:spcBef>
              <a:spcAft>
                <a:spcPct val="0"/>
              </a:spcAft>
              <a:buClr>
                <a:srgbClr val="000000"/>
              </a:buClr>
              <a:buSzPct val="100000"/>
              <a:buFont typeface="Times New Roman" panose="02020603050405020304" pitchFamily="18"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panose="020B0503020204020204" pitchFamily="34" charset="-122"/>
              </a:defRPr>
            </a:lvl9pPr>
          </a:lstStyle>
          <a:p>
            <a:pPr algn="just" eaLnBrk="1" hangingPunct="1">
              <a:lnSpc>
                <a:spcPct val="102000"/>
              </a:lnSpc>
              <a:spcBef>
                <a:spcPts val="500"/>
              </a:spcBef>
              <a:buClrTx/>
              <a:buFontTx/>
              <a:buNone/>
              <a:defRPr/>
            </a:pPr>
            <a:r>
              <a:rPr lang="cs-CZ" altLang="cs-CZ" sz="1900" dirty="0" smtClean="0">
                <a:latin typeface="Times New Roman" panose="02020603050405020304" pitchFamily="18" charset="0"/>
                <a:cs typeface="Times New Roman" panose="02020603050405020304" pitchFamily="18" charset="0"/>
              </a:rPr>
              <a:t>Nákladní list CMR:</a:t>
            </a:r>
          </a:p>
          <a:p>
            <a:pPr marL="346075" indent="-342900" algn="just" eaLnBrk="1" hangingPunct="1">
              <a:lnSpc>
                <a:spcPct val="102000"/>
              </a:lnSpc>
              <a:spcBef>
                <a:spcPts val="500"/>
              </a:spcBef>
              <a:buClrTx/>
              <a:buFontTx/>
              <a:buChar char="-"/>
              <a:defRPr/>
            </a:pPr>
            <a:r>
              <a:rPr lang="cs-CZ" altLang="cs-CZ" sz="1900" dirty="0" smtClean="0">
                <a:latin typeface="Times New Roman" panose="02020603050405020304" pitchFamily="18" charset="0"/>
                <a:cs typeface="Times New Roman" panose="02020603050405020304" pitchFamily="18" charset="0"/>
              </a:rPr>
              <a:t>čl.4 – doklad o přepravní smlouvě</a:t>
            </a:r>
          </a:p>
          <a:p>
            <a:pPr marL="346075" indent="-342900" algn="just" eaLnBrk="1" hangingPunct="1">
              <a:lnSpc>
                <a:spcPct val="102000"/>
              </a:lnSpc>
              <a:spcBef>
                <a:spcPts val="500"/>
              </a:spcBef>
              <a:buClrTx/>
              <a:buFontTx/>
              <a:buChar char="-"/>
              <a:defRPr/>
            </a:pPr>
            <a:r>
              <a:rPr lang="cs-CZ" altLang="cs-CZ" sz="1900" dirty="0" smtClean="0">
                <a:latin typeface="Times New Roman" panose="02020603050405020304" pitchFamily="18" charset="0"/>
                <a:cs typeface="Times New Roman" panose="02020603050405020304" pitchFamily="18" charset="0"/>
              </a:rPr>
              <a:t>čl.9 – doklad o převzetí zásilky</a:t>
            </a:r>
          </a:p>
          <a:p>
            <a:pPr marL="346075" indent="-342900" algn="just" eaLnBrk="1" hangingPunct="1">
              <a:lnSpc>
                <a:spcPct val="102000"/>
              </a:lnSpc>
              <a:spcBef>
                <a:spcPts val="500"/>
              </a:spcBef>
              <a:buClrTx/>
              <a:buFontTx/>
              <a:buChar char="-"/>
              <a:defRPr/>
            </a:pPr>
            <a:r>
              <a:rPr lang="cs-CZ" altLang="cs-CZ" sz="1900" dirty="0" smtClean="0">
                <a:latin typeface="Times New Roman" panose="02020603050405020304" pitchFamily="18" charset="0"/>
                <a:cs typeface="Times New Roman" panose="02020603050405020304" pitchFamily="18" charset="0"/>
              </a:rPr>
              <a:t>čl.11 – nakládání s doprovodnými doklady</a:t>
            </a:r>
          </a:p>
          <a:p>
            <a:pPr marL="346075" indent="-342900" algn="just" eaLnBrk="1" hangingPunct="1">
              <a:lnSpc>
                <a:spcPct val="102000"/>
              </a:lnSpc>
              <a:spcBef>
                <a:spcPts val="500"/>
              </a:spcBef>
              <a:buClrTx/>
              <a:buFontTx/>
              <a:buChar char="-"/>
              <a:defRPr/>
            </a:pPr>
            <a:r>
              <a:rPr lang="cs-CZ" altLang="cs-CZ" sz="1900" dirty="0" smtClean="0">
                <a:latin typeface="Times New Roman" panose="02020603050405020304" pitchFamily="18" charset="0"/>
                <a:cs typeface="Times New Roman" panose="02020603050405020304" pitchFamily="18" charset="0"/>
              </a:rPr>
              <a:t>čl.12 – dispoziční právo odesílatele</a:t>
            </a:r>
          </a:p>
          <a:p>
            <a:pPr marL="346075" indent="-342900" algn="just" eaLnBrk="1" hangingPunct="1">
              <a:lnSpc>
                <a:spcPct val="102000"/>
              </a:lnSpc>
              <a:spcBef>
                <a:spcPts val="500"/>
              </a:spcBef>
              <a:buClrTx/>
              <a:buFontTx/>
              <a:buChar char="-"/>
              <a:defRPr/>
            </a:pPr>
            <a:r>
              <a:rPr lang="cs-CZ" altLang="cs-CZ" sz="1900" dirty="0" smtClean="0">
                <a:latin typeface="Times New Roman" panose="02020603050405020304" pitchFamily="18" charset="0"/>
                <a:cs typeface="Times New Roman" panose="02020603050405020304" pitchFamily="18" charset="0"/>
              </a:rPr>
              <a:t>čl. 24,26 – zvýšení náhradové povinnosti dopravce</a:t>
            </a:r>
          </a:p>
          <a:p>
            <a:pPr marL="346075" indent="-342900" algn="just" eaLnBrk="1" hangingPunct="1">
              <a:lnSpc>
                <a:spcPct val="102000"/>
              </a:lnSpc>
              <a:spcBef>
                <a:spcPts val="500"/>
              </a:spcBef>
              <a:buClrTx/>
              <a:buFontTx/>
              <a:buChar char="-"/>
              <a:defRPr/>
            </a:pPr>
            <a:r>
              <a:rPr lang="cs-CZ" altLang="cs-CZ" sz="1900" dirty="0" smtClean="0">
                <a:latin typeface="Times New Roman" panose="02020603050405020304" pitchFamily="18" charset="0"/>
                <a:cs typeface="Times New Roman" panose="02020603050405020304" pitchFamily="18" charset="0"/>
              </a:rPr>
              <a:t>čl.30 – vyvratitelná domněnka o stavu zásilky při převzetí příjemcem</a:t>
            </a:r>
          </a:p>
          <a:p>
            <a:pPr marL="346075" indent="-342900" algn="just" eaLnBrk="1" hangingPunct="1">
              <a:lnSpc>
                <a:spcPct val="102000"/>
              </a:lnSpc>
              <a:spcBef>
                <a:spcPts val="500"/>
              </a:spcBef>
              <a:buClrTx/>
              <a:buFontTx/>
              <a:buChar char="-"/>
              <a:defRPr/>
            </a:pPr>
            <a:r>
              <a:rPr lang="cs-CZ" altLang="cs-CZ" sz="1900" dirty="0" smtClean="0">
                <a:latin typeface="Times New Roman" panose="02020603050405020304" pitchFamily="18" charset="0"/>
                <a:cs typeface="Times New Roman" panose="02020603050405020304" pitchFamily="18" charset="0"/>
              </a:rPr>
              <a:t>čl.34 – postupní dopravci</a:t>
            </a:r>
          </a:p>
          <a:p>
            <a:pPr marL="3175" indent="0" algn="just" eaLnBrk="1" hangingPunct="1">
              <a:lnSpc>
                <a:spcPct val="102000"/>
              </a:lnSpc>
              <a:spcBef>
                <a:spcPts val="500"/>
              </a:spcBef>
              <a:buClrTx/>
              <a:defRPr/>
            </a:pPr>
            <a:endParaRPr lang="cs-CZ" altLang="cs-CZ" sz="1900" dirty="0" smtClean="0">
              <a:latin typeface="Times New Roman" panose="02020603050405020304" pitchFamily="18" charset="0"/>
              <a:cs typeface="Times New Roman" panose="02020603050405020304" pitchFamily="18" charset="0"/>
            </a:endParaRPr>
          </a:p>
          <a:p>
            <a:pPr marL="3175" indent="0" algn="just" eaLnBrk="1" hangingPunct="1">
              <a:lnSpc>
                <a:spcPct val="102000"/>
              </a:lnSpc>
              <a:spcBef>
                <a:spcPts val="500"/>
              </a:spcBef>
              <a:buClrTx/>
              <a:defRPr/>
            </a:pPr>
            <a:r>
              <a:rPr lang="cs-CZ" altLang="cs-CZ" sz="1900" dirty="0" smtClean="0">
                <a:latin typeface="Times New Roman" panose="02020603050405020304" pitchFamily="18" charset="0"/>
                <a:cs typeface="Times New Roman" panose="02020603050405020304" pitchFamily="18" charset="0"/>
              </a:rPr>
              <a:t>Význam nákladní listu pro mezinárodní přepravu je obrovský. Škoda, že Ti stejní dopravci, jenž tento nákladní list CMR používají pro mezinárodní dopravu jsou při vnitrostátní dopravě neopatrní a nevystavují žádný přepravní doklad, a provádějí přepravy na základě dodacích listů či </a:t>
            </a:r>
            <a:r>
              <a:rPr lang="cs-CZ" altLang="cs-CZ" sz="1900" dirty="0" err="1" smtClean="0">
                <a:latin typeface="Times New Roman" panose="02020603050405020304" pitchFamily="18" charset="0"/>
                <a:cs typeface="Times New Roman" panose="02020603050405020304" pitchFamily="18" charset="0"/>
              </a:rPr>
              <a:t>stazek</a:t>
            </a:r>
            <a:r>
              <a:rPr lang="cs-CZ" altLang="cs-CZ" sz="1900" dirty="0" smtClean="0">
                <a:latin typeface="Times New Roman" panose="02020603050405020304" pitchFamily="18" charset="0"/>
                <a:cs typeface="Times New Roman" panose="02020603050405020304" pitchFamily="18" charset="0"/>
              </a:rPr>
              <a:t>.</a:t>
            </a:r>
          </a:p>
        </p:txBody>
      </p:sp>
      <p:sp>
        <p:nvSpPr>
          <p:cNvPr id="18637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B76A7F05-1EB0-4519-82D6-C31FE1A66090}" type="slidenum">
              <a:rPr lang="en-US" altLang="cs-CZ" sz="1400" b="1">
                <a:solidFill>
                  <a:srgbClr val="FFFFFF"/>
                </a:solidFill>
              </a:rPr>
              <a:pPr algn="ctr" eaLnBrk="1" hangingPunct="1">
                <a:spcBef>
                  <a:spcPct val="0"/>
                </a:spcBef>
                <a:buClrTx/>
                <a:buFontTx/>
                <a:buNone/>
              </a:pPr>
              <a:t>94</a:t>
            </a:fld>
            <a:endParaRPr lang="en-US" altLang="cs-CZ" sz="1400" b="1">
              <a:solidFill>
                <a:srgbClr val="FFFFFF"/>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ext Box 1"/>
          <p:cNvSpPr txBox="1">
            <a:spLocks noChangeArrowheads="1"/>
          </p:cNvSpPr>
          <p:nvPr/>
        </p:nvSpPr>
        <p:spPr bwMode="auto">
          <a:xfrm>
            <a:off x="323528" y="332656"/>
            <a:ext cx="4464868" cy="404812"/>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Úmluva</a:t>
            </a:r>
            <a:r>
              <a:rPr lang="en-GB" sz="2400" b="1" u="sng" dirty="0">
                <a:effectLst>
                  <a:outerShdw blurRad="38100" dist="38100" dir="2700000" algn="tl">
                    <a:srgbClr val="C0C0C0"/>
                  </a:outerShdw>
                </a:effectLst>
                <a:latin typeface="Arial Unicode MS" charset="0"/>
              </a:rPr>
              <a:t> CMR</a:t>
            </a:r>
            <a:r>
              <a:rPr lang="cs-CZ" sz="2400" b="1" u="sng" dirty="0">
                <a:effectLst>
                  <a:outerShdw blurRad="38100" dist="38100" dir="2700000" algn="tl">
                    <a:srgbClr val="C0C0C0"/>
                  </a:outerShdw>
                </a:effectLst>
                <a:latin typeface="Arial Unicode MS" charset="0"/>
              </a:rPr>
              <a:t> – Nákladní list</a:t>
            </a:r>
          </a:p>
        </p:txBody>
      </p:sp>
      <p:sp>
        <p:nvSpPr>
          <p:cNvPr id="188419" name="Text Box 2"/>
          <p:cNvSpPr txBox="1">
            <a:spLocks noChangeArrowheads="1"/>
          </p:cNvSpPr>
          <p:nvPr/>
        </p:nvSpPr>
        <p:spPr bwMode="auto">
          <a:xfrm>
            <a:off x="611188" y="1122387"/>
            <a:ext cx="7808912"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algn="ctr" eaLnBrk="1" hangingPunct="1">
              <a:lnSpc>
                <a:spcPct val="102000"/>
              </a:lnSpc>
              <a:spcBef>
                <a:spcPts val="500"/>
              </a:spcBef>
              <a:buClrTx/>
              <a:buFontTx/>
              <a:buNone/>
            </a:pPr>
            <a:r>
              <a:rPr lang="cs-CZ" altLang="cs-CZ" dirty="0">
                <a:latin typeface="Arial Unicode MS" charset="0"/>
              </a:rPr>
              <a:t>Čl.11</a:t>
            </a:r>
          </a:p>
          <a:p>
            <a:pPr algn="ctr" eaLnBrk="1" hangingPunct="1">
              <a:lnSpc>
                <a:spcPct val="102000"/>
              </a:lnSpc>
              <a:spcBef>
                <a:spcPts val="500"/>
              </a:spcBef>
              <a:buClrTx/>
              <a:buFontTx/>
              <a:buNone/>
            </a:pPr>
            <a:endParaRPr lang="cs-CZ" altLang="cs-CZ" dirty="0">
              <a:latin typeface="Arial Unicode MS" charset="0"/>
            </a:endParaRPr>
          </a:p>
          <a:p>
            <a:pPr algn="ctr" eaLnBrk="1" hangingPunct="1">
              <a:lnSpc>
                <a:spcPct val="102000"/>
              </a:lnSpc>
              <a:spcBef>
                <a:spcPts val="500"/>
              </a:spcBef>
              <a:buClrTx/>
              <a:buFontTx/>
              <a:buNone/>
            </a:pPr>
            <a:endParaRPr lang="cs-CZ" altLang="cs-CZ" dirty="0">
              <a:latin typeface="Arial Unicode MS" charset="0"/>
            </a:endParaRPr>
          </a:p>
          <a:p>
            <a:pPr algn="ctr" eaLnBrk="1" hangingPunct="1">
              <a:lnSpc>
                <a:spcPct val="102000"/>
              </a:lnSpc>
              <a:spcBef>
                <a:spcPts val="500"/>
              </a:spcBef>
              <a:buClrTx/>
              <a:buFontTx/>
              <a:buNone/>
            </a:pPr>
            <a:r>
              <a:rPr lang="cs-CZ" altLang="cs-CZ" dirty="0">
                <a:latin typeface="Arial Unicode MS" charset="0"/>
              </a:rPr>
              <a:t> 3. Dopravce odpovídá jako komisionář za následky ztráty </a:t>
            </a:r>
            <a:r>
              <a:rPr lang="cs-CZ" altLang="cs-CZ" b="1" dirty="0">
                <a:latin typeface="Arial Unicode MS" charset="0"/>
              </a:rPr>
              <a:t>nebo nesprávného použití dokladů v nákladním listě uvedených </a:t>
            </a:r>
            <a:r>
              <a:rPr lang="cs-CZ" altLang="cs-CZ" dirty="0">
                <a:latin typeface="Arial Unicode MS" charset="0"/>
              </a:rPr>
              <a:t>a k němu připojených nebo dopravci odevzdaných; je však povinen nahradit nejvýše částku, kterou by hradil při ztrátě zásilky.</a:t>
            </a:r>
          </a:p>
        </p:txBody>
      </p:sp>
      <p:sp>
        <p:nvSpPr>
          <p:cNvPr id="188420"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62D73EF4-7197-4B92-80D6-1716AC5F03AD}" type="slidenum">
              <a:rPr lang="en-US" altLang="cs-CZ" sz="1400" b="1">
                <a:solidFill>
                  <a:srgbClr val="FFFFFF"/>
                </a:solidFill>
              </a:rPr>
              <a:pPr algn="ctr" eaLnBrk="1" hangingPunct="1">
                <a:spcBef>
                  <a:spcPct val="0"/>
                </a:spcBef>
                <a:buClrTx/>
                <a:buFontTx/>
                <a:buNone/>
              </a:pPr>
              <a:t>95</a:t>
            </a:fld>
            <a:endParaRPr lang="en-US" altLang="cs-CZ" sz="1400" b="1">
              <a:solidFill>
                <a:srgbClr val="FFFFFF"/>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ext Box 1"/>
          <p:cNvSpPr txBox="1">
            <a:spLocks noChangeArrowheads="1"/>
          </p:cNvSpPr>
          <p:nvPr/>
        </p:nvSpPr>
        <p:spPr bwMode="auto">
          <a:xfrm>
            <a:off x="611188" y="359892"/>
            <a:ext cx="4248844" cy="404812"/>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Úmluva</a:t>
            </a:r>
            <a:r>
              <a:rPr lang="en-GB" sz="2400" b="1" u="sng" dirty="0">
                <a:effectLst>
                  <a:outerShdw blurRad="38100" dist="38100" dir="2700000" algn="tl">
                    <a:srgbClr val="C0C0C0"/>
                  </a:outerShdw>
                </a:effectLst>
                <a:latin typeface="Arial Unicode MS" charset="0"/>
              </a:rPr>
              <a:t> CMR</a:t>
            </a:r>
            <a:r>
              <a:rPr lang="cs-CZ" sz="2400" b="1" u="sng" dirty="0">
                <a:effectLst>
                  <a:outerShdw blurRad="38100" dist="38100" dir="2700000" algn="tl">
                    <a:srgbClr val="C0C0C0"/>
                  </a:outerShdw>
                </a:effectLst>
                <a:latin typeface="Arial Unicode MS" charset="0"/>
              </a:rPr>
              <a:t> – Nákladní list</a:t>
            </a:r>
          </a:p>
        </p:txBody>
      </p:sp>
      <p:sp>
        <p:nvSpPr>
          <p:cNvPr id="190467" name="Text Box 2"/>
          <p:cNvSpPr txBox="1">
            <a:spLocks noChangeArrowheads="1"/>
          </p:cNvSpPr>
          <p:nvPr/>
        </p:nvSpPr>
        <p:spPr bwMode="auto">
          <a:xfrm>
            <a:off x="611188" y="1194395"/>
            <a:ext cx="7808912"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algn="ctr" eaLnBrk="1" hangingPunct="1">
              <a:lnSpc>
                <a:spcPct val="102000"/>
              </a:lnSpc>
              <a:spcBef>
                <a:spcPts val="500"/>
              </a:spcBef>
              <a:buClrTx/>
              <a:buFontTx/>
              <a:buNone/>
            </a:pPr>
            <a:r>
              <a:rPr lang="cs-CZ" altLang="cs-CZ" sz="1900" dirty="0">
                <a:latin typeface="Times New Roman" pitchFamily="16" charset="0"/>
                <a:cs typeface="Times New Roman" pitchFamily="16" charset="0"/>
              </a:rPr>
              <a:t>Čl.12</a:t>
            </a:r>
          </a:p>
          <a:p>
            <a:pPr algn="just" eaLnBrk="1" hangingPunct="1">
              <a:lnSpc>
                <a:spcPct val="102000"/>
              </a:lnSpc>
              <a:spcBef>
                <a:spcPts val="500"/>
              </a:spcBef>
              <a:buClrTx/>
              <a:buFontTx/>
              <a:buNone/>
            </a:pPr>
            <a:r>
              <a:rPr lang="cs-CZ" altLang="cs-CZ" sz="1900" dirty="0">
                <a:latin typeface="Times New Roman" pitchFamily="16" charset="0"/>
                <a:cs typeface="Times New Roman" pitchFamily="16" charset="0"/>
              </a:rPr>
              <a:t> 5. Výkon dispozičního práva je vázán na tyto podmínky:</a:t>
            </a:r>
          </a:p>
          <a:p>
            <a:pPr algn="just" eaLnBrk="1" hangingPunct="1">
              <a:lnSpc>
                <a:spcPct val="102000"/>
              </a:lnSpc>
              <a:spcBef>
                <a:spcPts val="500"/>
              </a:spcBef>
              <a:buClrTx/>
              <a:buFontTx/>
              <a:buNone/>
            </a:pPr>
            <a:r>
              <a:rPr lang="cs-CZ" altLang="cs-CZ" sz="1900" dirty="0">
                <a:latin typeface="Times New Roman" pitchFamily="16" charset="0"/>
                <a:cs typeface="Times New Roman" pitchFamily="16" charset="0"/>
              </a:rPr>
              <a:t> a) odesílatel nebo v případě uvedeném v odstavci 3 tohoto článku příjemce, který chce uplatnit své právo, je povinen vykázat se prvním vyhotovením nákladního listu, ve kterém musí být zapsány nové příkazy dané dopravci, a hradit dopravci veškeré výlohy a škody vzniklé provedením těchto příkazů;</a:t>
            </a:r>
          </a:p>
          <a:p>
            <a:pPr algn="just" eaLnBrk="1" hangingPunct="1">
              <a:lnSpc>
                <a:spcPct val="102000"/>
              </a:lnSpc>
              <a:spcBef>
                <a:spcPts val="500"/>
              </a:spcBef>
              <a:buClrTx/>
              <a:buFontTx/>
              <a:buNone/>
            </a:pPr>
            <a:r>
              <a:rPr lang="cs-CZ" altLang="cs-CZ" sz="1900" dirty="0">
                <a:latin typeface="Times New Roman" pitchFamily="16" charset="0"/>
                <a:cs typeface="Times New Roman" pitchFamily="16" charset="0"/>
              </a:rPr>
              <a:t> b) provedení příkazů musí být možné v době, kdy dojdou osobě, která je má provést, a nesmí narušovat obvyklý provoz dopravcova podniku ani způsobit škodu odesílatelům nebo příjemcům jiných zásilek;</a:t>
            </a:r>
          </a:p>
          <a:p>
            <a:pPr algn="just" eaLnBrk="1" hangingPunct="1">
              <a:lnSpc>
                <a:spcPct val="102000"/>
              </a:lnSpc>
              <a:spcBef>
                <a:spcPts val="500"/>
              </a:spcBef>
              <a:buClrTx/>
              <a:buFontTx/>
              <a:buNone/>
            </a:pPr>
            <a:r>
              <a:rPr lang="cs-CZ" altLang="cs-CZ" sz="1900" dirty="0">
                <a:latin typeface="Times New Roman" pitchFamily="16" charset="0"/>
                <a:cs typeface="Times New Roman" pitchFamily="16" charset="0"/>
              </a:rPr>
              <a:t> c) příkazy nesmějí vést k rozdělení zásilky.</a:t>
            </a:r>
          </a:p>
          <a:p>
            <a:pPr algn="just" eaLnBrk="1" hangingPunct="1">
              <a:lnSpc>
                <a:spcPct val="102000"/>
              </a:lnSpc>
              <a:spcBef>
                <a:spcPts val="500"/>
              </a:spcBef>
              <a:buClrTx/>
              <a:buFontTx/>
              <a:buNone/>
            </a:pPr>
            <a:r>
              <a:rPr lang="cs-CZ" altLang="cs-CZ" sz="1900" dirty="0">
                <a:latin typeface="Times New Roman" pitchFamily="16" charset="0"/>
                <a:cs typeface="Times New Roman" pitchFamily="16" charset="0"/>
              </a:rPr>
              <a:t>…….</a:t>
            </a:r>
          </a:p>
          <a:p>
            <a:pPr algn="just" eaLnBrk="1" hangingPunct="1">
              <a:lnSpc>
                <a:spcPct val="102000"/>
              </a:lnSpc>
              <a:spcBef>
                <a:spcPts val="500"/>
              </a:spcBef>
              <a:buClrTx/>
              <a:buFontTx/>
              <a:buNone/>
            </a:pPr>
            <a:r>
              <a:rPr lang="cs-CZ" altLang="cs-CZ" sz="1900" dirty="0">
                <a:latin typeface="Times New Roman" pitchFamily="16" charset="0"/>
                <a:cs typeface="Times New Roman" pitchFamily="16" charset="0"/>
              </a:rPr>
              <a:t> 7. Dopravce, který neprovede příkazy dané mu podle ustanovení tohoto článku nebo který je provede, aniž si vyžádal předložení prvního vyhotovení nákladního listu, odpovídá oprávněnému za škodu tím vzniklou. </a:t>
            </a:r>
          </a:p>
        </p:txBody>
      </p:sp>
      <p:sp>
        <p:nvSpPr>
          <p:cNvPr id="190468"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7777786F-A1FD-4BD4-86BD-04D49834EB9E}" type="slidenum">
              <a:rPr lang="en-US" altLang="cs-CZ" sz="1400" b="1">
                <a:solidFill>
                  <a:srgbClr val="FFFFFF"/>
                </a:solidFill>
              </a:rPr>
              <a:pPr algn="ctr" eaLnBrk="1" hangingPunct="1">
                <a:spcBef>
                  <a:spcPct val="0"/>
                </a:spcBef>
                <a:buClrTx/>
                <a:buFontTx/>
                <a:buNone/>
              </a:pPr>
              <a:t>96</a:t>
            </a:fld>
            <a:endParaRPr lang="en-US" altLang="cs-CZ" sz="1400" b="1">
              <a:solidFill>
                <a:srgbClr val="FFFFFF"/>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ext Box 1"/>
          <p:cNvSpPr txBox="1">
            <a:spLocks noChangeArrowheads="1"/>
          </p:cNvSpPr>
          <p:nvPr/>
        </p:nvSpPr>
        <p:spPr bwMode="auto">
          <a:xfrm>
            <a:off x="611188" y="359892"/>
            <a:ext cx="4680892" cy="404812"/>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Úmluva</a:t>
            </a:r>
            <a:r>
              <a:rPr lang="en-GB" sz="2400" b="1" u="sng" dirty="0">
                <a:effectLst>
                  <a:outerShdw blurRad="38100" dist="38100" dir="2700000" algn="tl">
                    <a:srgbClr val="C0C0C0"/>
                  </a:outerShdw>
                </a:effectLst>
                <a:latin typeface="Arial Unicode MS" charset="0"/>
              </a:rPr>
              <a:t> CMR</a:t>
            </a:r>
            <a:r>
              <a:rPr lang="cs-CZ" sz="2400" b="1" u="sng" dirty="0">
                <a:effectLst>
                  <a:outerShdw blurRad="38100" dist="38100" dir="2700000" algn="tl">
                    <a:srgbClr val="C0C0C0"/>
                  </a:outerShdw>
                </a:effectLst>
                <a:latin typeface="Arial Unicode MS" charset="0"/>
              </a:rPr>
              <a:t> – Nákladní list</a:t>
            </a:r>
          </a:p>
        </p:txBody>
      </p:sp>
      <p:sp>
        <p:nvSpPr>
          <p:cNvPr id="192515" name="Text Box 2"/>
          <p:cNvSpPr txBox="1">
            <a:spLocks noChangeArrowheads="1"/>
          </p:cNvSpPr>
          <p:nvPr/>
        </p:nvSpPr>
        <p:spPr bwMode="auto">
          <a:xfrm>
            <a:off x="611188" y="1050379"/>
            <a:ext cx="7808912"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algn="ctr" eaLnBrk="1" hangingPunct="1">
              <a:lnSpc>
                <a:spcPct val="102000"/>
              </a:lnSpc>
              <a:spcBef>
                <a:spcPts val="500"/>
              </a:spcBef>
              <a:buClrTx/>
              <a:buFontTx/>
              <a:buNone/>
            </a:pPr>
            <a:r>
              <a:rPr lang="cs-CZ" altLang="cs-CZ" sz="1900" dirty="0">
                <a:latin typeface="Times New Roman" pitchFamily="16" charset="0"/>
                <a:cs typeface="Times New Roman" pitchFamily="16" charset="0"/>
              </a:rPr>
              <a:t>Čl.24</a:t>
            </a:r>
          </a:p>
          <a:p>
            <a:pPr algn="just" eaLnBrk="1" hangingPunct="1">
              <a:lnSpc>
                <a:spcPct val="102000"/>
              </a:lnSpc>
              <a:spcBef>
                <a:spcPts val="500"/>
              </a:spcBef>
              <a:buClrTx/>
              <a:buFontTx/>
              <a:buNone/>
            </a:pPr>
            <a:r>
              <a:rPr lang="cs-CZ" altLang="cs-CZ" sz="1900" dirty="0">
                <a:latin typeface="Times New Roman" pitchFamily="16" charset="0"/>
                <a:cs typeface="Times New Roman" pitchFamily="16" charset="0"/>
              </a:rPr>
              <a:t>	</a:t>
            </a:r>
          </a:p>
          <a:p>
            <a:pPr algn="just" eaLnBrk="1" hangingPunct="1">
              <a:lnSpc>
                <a:spcPct val="102000"/>
              </a:lnSpc>
              <a:spcBef>
                <a:spcPts val="500"/>
              </a:spcBef>
              <a:buClrTx/>
              <a:buFontTx/>
              <a:buNone/>
            </a:pPr>
            <a:r>
              <a:rPr lang="cs-CZ" altLang="cs-CZ" sz="1900" dirty="0">
                <a:latin typeface="Times New Roman" pitchFamily="16" charset="0"/>
                <a:cs typeface="Times New Roman" pitchFamily="16" charset="0"/>
              </a:rPr>
              <a:t>	Odesílatel může, zaplatí-li dohodnutý příplatek k přepravnému, </a:t>
            </a:r>
            <a:r>
              <a:rPr lang="cs-CZ" altLang="cs-CZ" sz="1900" b="1" dirty="0">
                <a:latin typeface="Times New Roman" pitchFamily="16" charset="0"/>
                <a:cs typeface="Times New Roman" pitchFamily="16" charset="0"/>
              </a:rPr>
              <a:t>udat v nákladním listě cenu zásilky převyšující hranici stanovenou v článku 23 odst. 3 </a:t>
            </a:r>
            <a:r>
              <a:rPr lang="cs-CZ" altLang="cs-CZ" sz="1900" dirty="0">
                <a:latin typeface="Times New Roman" pitchFamily="16" charset="0"/>
                <a:cs typeface="Times New Roman" pitchFamily="16" charset="0"/>
              </a:rPr>
              <a:t>a v takovém případě nahrazuje udaná cena tuto hranici. </a:t>
            </a:r>
          </a:p>
          <a:p>
            <a:pPr algn="just" eaLnBrk="1" hangingPunct="1">
              <a:lnSpc>
                <a:spcPct val="102000"/>
              </a:lnSpc>
              <a:spcBef>
                <a:spcPts val="500"/>
              </a:spcBef>
              <a:buClrTx/>
              <a:buFontTx/>
              <a:buNone/>
            </a:pPr>
            <a:endParaRPr lang="cs-CZ" altLang="cs-CZ" sz="1900" dirty="0">
              <a:latin typeface="Times New Roman" pitchFamily="16" charset="0"/>
              <a:cs typeface="Times New Roman" pitchFamily="16" charset="0"/>
            </a:endParaRPr>
          </a:p>
          <a:p>
            <a:pPr algn="ctr" eaLnBrk="1" hangingPunct="1">
              <a:lnSpc>
                <a:spcPct val="102000"/>
              </a:lnSpc>
              <a:spcBef>
                <a:spcPts val="500"/>
              </a:spcBef>
              <a:buClrTx/>
              <a:buFontTx/>
              <a:buNone/>
            </a:pPr>
            <a:r>
              <a:rPr lang="cs-CZ" altLang="cs-CZ" sz="1900" dirty="0">
                <a:latin typeface="Times New Roman" pitchFamily="16" charset="0"/>
                <a:cs typeface="Times New Roman" pitchFamily="16" charset="0"/>
              </a:rPr>
              <a:t>Čl.26</a:t>
            </a:r>
          </a:p>
          <a:p>
            <a:pPr algn="just" eaLnBrk="1" hangingPunct="1">
              <a:lnSpc>
                <a:spcPct val="102000"/>
              </a:lnSpc>
              <a:spcBef>
                <a:spcPts val="500"/>
              </a:spcBef>
              <a:buClrTx/>
              <a:buFontTx/>
              <a:buNone/>
            </a:pPr>
            <a:endParaRPr lang="cs-CZ" altLang="cs-CZ" sz="1900" dirty="0">
              <a:latin typeface="Times New Roman" pitchFamily="16" charset="0"/>
              <a:cs typeface="Times New Roman" pitchFamily="16" charset="0"/>
            </a:endParaRPr>
          </a:p>
          <a:p>
            <a:pPr algn="just" eaLnBrk="1" hangingPunct="1">
              <a:lnSpc>
                <a:spcPct val="102000"/>
              </a:lnSpc>
              <a:spcBef>
                <a:spcPts val="500"/>
              </a:spcBef>
              <a:buClrTx/>
              <a:buFontTx/>
              <a:buNone/>
            </a:pPr>
            <a:r>
              <a:rPr lang="cs-CZ" altLang="cs-CZ" sz="1900" dirty="0">
                <a:latin typeface="Times New Roman" pitchFamily="16" charset="0"/>
                <a:cs typeface="Times New Roman" pitchFamily="16" charset="0"/>
              </a:rPr>
              <a:t> 1. Odesílatel může, zaplatí-li dohodnutý příplatek k přepravnému, </a:t>
            </a:r>
            <a:r>
              <a:rPr lang="cs-CZ" altLang="cs-CZ" sz="1900" b="1" dirty="0">
                <a:latin typeface="Times New Roman" pitchFamily="16" charset="0"/>
                <a:cs typeface="Times New Roman" pitchFamily="16" charset="0"/>
              </a:rPr>
              <a:t>udat v nákladním listě částku zvláštního zájmu na dodání zásilky </a:t>
            </a:r>
            <a:r>
              <a:rPr lang="cs-CZ" altLang="cs-CZ" sz="1900" dirty="0">
                <a:latin typeface="Times New Roman" pitchFamily="16" charset="0"/>
                <a:cs typeface="Times New Roman" pitchFamily="16" charset="0"/>
              </a:rPr>
              <a:t>pro případ její ztráty nebo poškození anebo překročení dodací lhůty.</a:t>
            </a:r>
          </a:p>
          <a:p>
            <a:pPr algn="just" eaLnBrk="1" hangingPunct="1">
              <a:lnSpc>
                <a:spcPct val="102000"/>
              </a:lnSpc>
              <a:spcBef>
                <a:spcPts val="500"/>
              </a:spcBef>
              <a:buClrTx/>
              <a:buFontTx/>
              <a:buNone/>
            </a:pPr>
            <a:endParaRPr lang="cs-CZ" altLang="cs-CZ" sz="1900" dirty="0">
              <a:latin typeface="Times New Roman" pitchFamily="16" charset="0"/>
              <a:cs typeface="Times New Roman" pitchFamily="16" charset="0"/>
            </a:endParaRPr>
          </a:p>
          <a:p>
            <a:pPr algn="just" eaLnBrk="1" hangingPunct="1">
              <a:lnSpc>
                <a:spcPct val="102000"/>
              </a:lnSpc>
              <a:spcBef>
                <a:spcPts val="500"/>
              </a:spcBef>
              <a:buClrTx/>
              <a:buFontTx/>
              <a:buNone/>
            </a:pPr>
            <a:r>
              <a:rPr lang="cs-CZ" altLang="cs-CZ" sz="1900" dirty="0">
                <a:latin typeface="Times New Roman" pitchFamily="16" charset="0"/>
                <a:cs typeface="Times New Roman" pitchFamily="16" charset="0"/>
              </a:rPr>
              <a:t> 2. Byl-li udán zvláštní zájem na dodání, může se nezávisle na náhradách škod stanovených v článcích 23, 24 a 25 požadovat náhrada dalších prokázaných škod až do částky udaného zájmu na dodání. </a:t>
            </a:r>
          </a:p>
        </p:txBody>
      </p:sp>
      <p:sp>
        <p:nvSpPr>
          <p:cNvPr id="19251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12119C7F-181C-4ECD-9239-3707A7CFF63F}" type="slidenum">
              <a:rPr lang="en-US" altLang="cs-CZ" sz="1400" b="1">
                <a:solidFill>
                  <a:srgbClr val="FFFFFF"/>
                </a:solidFill>
              </a:rPr>
              <a:pPr algn="ctr" eaLnBrk="1" hangingPunct="1">
                <a:spcBef>
                  <a:spcPct val="0"/>
                </a:spcBef>
                <a:buClrTx/>
                <a:buFontTx/>
                <a:buNone/>
              </a:pPr>
              <a:t>97</a:t>
            </a:fld>
            <a:endParaRPr lang="en-US" altLang="cs-CZ" sz="1400" b="1">
              <a:solidFill>
                <a:srgbClr val="FFFFFF"/>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ext Box 1"/>
          <p:cNvSpPr txBox="1">
            <a:spLocks noChangeArrowheads="1"/>
          </p:cNvSpPr>
          <p:nvPr/>
        </p:nvSpPr>
        <p:spPr bwMode="auto">
          <a:xfrm>
            <a:off x="611188" y="359892"/>
            <a:ext cx="3904456" cy="404812"/>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Úmluva</a:t>
            </a:r>
            <a:r>
              <a:rPr lang="en-GB" sz="2400" b="1" u="sng" dirty="0">
                <a:effectLst>
                  <a:outerShdw blurRad="38100" dist="38100" dir="2700000" algn="tl">
                    <a:srgbClr val="C0C0C0"/>
                  </a:outerShdw>
                </a:effectLst>
                <a:latin typeface="Arial Unicode MS" charset="0"/>
              </a:rPr>
              <a:t> CMR</a:t>
            </a:r>
            <a:r>
              <a:rPr lang="cs-CZ" sz="2400" b="1" u="sng" dirty="0">
                <a:effectLst>
                  <a:outerShdw blurRad="38100" dist="38100" dir="2700000" algn="tl">
                    <a:srgbClr val="C0C0C0"/>
                  </a:outerShdw>
                </a:effectLst>
                <a:latin typeface="Arial Unicode MS" charset="0"/>
              </a:rPr>
              <a:t> – Nákladní list</a:t>
            </a:r>
          </a:p>
        </p:txBody>
      </p:sp>
      <p:sp>
        <p:nvSpPr>
          <p:cNvPr id="194563" name="Text Box 2"/>
          <p:cNvSpPr txBox="1">
            <a:spLocks noChangeArrowheads="1"/>
          </p:cNvSpPr>
          <p:nvPr/>
        </p:nvSpPr>
        <p:spPr bwMode="auto">
          <a:xfrm>
            <a:off x="611188" y="1266403"/>
            <a:ext cx="7808912"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algn="ctr" eaLnBrk="1" hangingPunct="1">
              <a:lnSpc>
                <a:spcPct val="102000"/>
              </a:lnSpc>
              <a:spcBef>
                <a:spcPts val="500"/>
              </a:spcBef>
              <a:buClrTx/>
              <a:buFontTx/>
              <a:buNone/>
            </a:pPr>
            <a:r>
              <a:rPr lang="cs-CZ" altLang="cs-CZ" sz="1900" dirty="0">
                <a:latin typeface="Times New Roman" pitchFamily="16" charset="0"/>
                <a:cs typeface="Times New Roman" pitchFamily="16" charset="0"/>
              </a:rPr>
              <a:t>Čl.30</a:t>
            </a:r>
          </a:p>
          <a:p>
            <a:pPr algn="ctr" eaLnBrk="1" hangingPunct="1">
              <a:lnSpc>
                <a:spcPct val="102000"/>
              </a:lnSpc>
              <a:spcBef>
                <a:spcPts val="500"/>
              </a:spcBef>
              <a:buClrTx/>
              <a:buFontTx/>
              <a:buNone/>
            </a:pPr>
            <a:endParaRPr lang="cs-CZ" altLang="cs-CZ" sz="1900" dirty="0">
              <a:latin typeface="Times New Roman" pitchFamily="16" charset="0"/>
              <a:cs typeface="Times New Roman" pitchFamily="16" charset="0"/>
            </a:endParaRPr>
          </a:p>
          <a:p>
            <a:pPr algn="just" eaLnBrk="1" hangingPunct="1">
              <a:lnSpc>
                <a:spcPct val="102000"/>
              </a:lnSpc>
              <a:spcBef>
                <a:spcPts val="500"/>
              </a:spcBef>
              <a:buClrTx/>
              <a:buFontTx/>
              <a:buNone/>
            </a:pPr>
            <a:r>
              <a:rPr lang="cs-CZ" altLang="cs-CZ" sz="1900" dirty="0">
                <a:latin typeface="Times New Roman" pitchFamily="16" charset="0"/>
                <a:cs typeface="Times New Roman" pitchFamily="16" charset="0"/>
              </a:rPr>
              <a:t> 1. Převzal-li příjemce zásilku, aniž spolu s dopravcem zjistil náležitě její stav nebo ohlásil dopravci výhrady s uvedením všeobecných údajů o povaze ztráty nebo poškození nejpozději při převzetí zásilky, jde-li o ztráty nebo poškození zjevně znatelné, a nejpozději do 7 dnů ode dne vydání zásilky, nepočítaje v to neděle a uznané svátky, jde-li o ztráty nebo poškození zjevně neznatelné, má se za to, pokud se neprokáže opak, že </a:t>
            </a:r>
            <a:r>
              <a:rPr lang="cs-CZ" altLang="cs-CZ" sz="1900" b="1" dirty="0">
                <a:latin typeface="Times New Roman" pitchFamily="16" charset="0"/>
                <a:cs typeface="Times New Roman" pitchFamily="16" charset="0"/>
              </a:rPr>
              <a:t>obdržel zásilku ve stavu uvedeném v nákladním listě.</a:t>
            </a:r>
            <a:r>
              <a:rPr lang="cs-CZ" altLang="cs-CZ" sz="1900" dirty="0">
                <a:latin typeface="Times New Roman" pitchFamily="16" charset="0"/>
                <a:cs typeface="Times New Roman" pitchFamily="16" charset="0"/>
              </a:rPr>
              <a:t> Jde-li o ztráty nebo poškození zjevně neznatelné, musí být výše uvedené výhrady učiněny písemně.</a:t>
            </a:r>
          </a:p>
          <a:p>
            <a:pPr algn="just" eaLnBrk="1" hangingPunct="1">
              <a:lnSpc>
                <a:spcPct val="102000"/>
              </a:lnSpc>
              <a:spcBef>
                <a:spcPts val="500"/>
              </a:spcBef>
              <a:buClrTx/>
              <a:buFontTx/>
              <a:buNone/>
            </a:pPr>
            <a:endParaRPr lang="cs-CZ" altLang="cs-CZ" sz="1900" dirty="0">
              <a:latin typeface="Times New Roman" pitchFamily="16" charset="0"/>
              <a:cs typeface="Times New Roman" pitchFamily="16" charset="0"/>
            </a:endParaRPr>
          </a:p>
        </p:txBody>
      </p:sp>
      <p:sp>
        <p:nvSpPr>
          <p:cNvPr id="19456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B893D277-25F3-4EC0-92FA-58528FCAB2CE}" type="slidenum">
              <a:rPr lang="en-US" altLang="cs-CZ" sz="1400" b="1">
                <a:solidFill>
                  <a:srgbClr val="FFFFFF"/>
                </a:solidFill>
              </a:rPr>
              <a:pPr algn="ctr" eaLnBrk="1" hangingPunct="1">
                <a:spcBef>
                  <a:spcPct val="0"/>
                </a:spcBef>
                <a:buClrTx/>
                <a:buFontTx/>
                <a:buNone/>
              </a:pPr>
              <a:t>98</a:t>
            </a:fld>
            <a:endParaRPr lang="en-US" altLang="cs-CZ" sz="1400" b="1">
              <a:solidFill>
                <a:srgbClr val="FFFFFF"/>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ext Box 1"/>
          <p:cNvSpPr txBox="1">
            <a:spLocks noChangeArrowheads="1"/>
          </p:cNvSpPr>
          <p:nvPr/>
        </p:nvSpPr>
        <p:spPr bwMode="auto">
          <a:xfrm>
            <a:off x="611188" y="359892"/>
            <a:ext cx="3816796" cy="404812"/>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Úmluva</a:t>
            </a:r>
            <a:r>
              <a:rPr lang="en-GB" sz="2400" b="1" u="sng" dirty="0">
                <a:effectLst>
                  <a:outerShdw blurRad="38100" dist="38100" dir="2700000" algn="tl">
                    <a:srgbClr val="C0C0C0"/>
                  </a:outerShdw>
                </a:effectLst>
                <a:latin typeface="Arial Unicode MS" charset="0"/>
              </a:rPr>
              <a:t> CMR</a:t>
            </a:r>
            <a:r>
              <a:rPr lang="cs-CZ" sz="2400" b="1" u="sng" dirty="0">
                <a:effectLst>
                  <a:outerShdw blurRad="38100" dist="38100" dir="2700000" algn="tl">
                    <a:srgbClr val="C0C0C0"/>
                  </a:outerShdw>
                </a:effectLst>
                <a:latin typeface="Arial Unicode MS" charset="0"/>
              </a:rPr>
              <a:t> – Nákladní list</a:t>
            </a:r>
          </a:p>
        </p:txBody>
      </p:sp>
      <p:sp>
        <p:nvSpPr>
          <p:cNvPr id="196611" name="Text Box 2"/>
          <p:cNvSpPr txBox="1">
            <a:spLocks noChangeArrowheads="1"/>
          </p:cNvSpPr>
          <p:nvPr/>
        </p:nvSpPr>
        <p:spPr bwMode="auto">
          <a:xfrm>
            <a:off x="611188" y="908720"/>
            <a:ext cx="7808912"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algn="ctr" eaLnBrk="1" hangingPunct="1">
              <a:lnSpc>
                <a:spcPct val="102000"/>
              </a:lnSpc>
              <a:spcBef>
                <a:spcPts val="500"/>
              </a:spcBef>
              <a:buClrTx/>
              <a:buFontTx/>
              <a:buNone/>
            </a:pPr>
            <a:r>
              <a:rPr lang="cs-CZ" altLang="cs-CZ" sz="1900" dirty="0">
                <a:latin typeface="Times New Roman" pitchFamily="16" charset="0"/>
                <a:cs typeface="Times New Roman" pitchFamily="16" charset="0"/>
              </a:rPr>
              <a:t>Čl.34</a:t>
            </a:r>
          </a:p>
          <a:p>
            <a:pPr algn="ctr" eaLnBrk="1" hangingPunct="1">
              <a:lnSpc>
                <a:spcPct val="102000"/>
              </a:lnSpc>
              <a:spcBef>
                <a:spcPts val="500"/>
              </a:spcBef>
              <a:buClrTx/>
              <a:buFontTx/>
              <a:buNone/>
            </a:pPr>
            <a:endParaRPr lang="cs-CZ" altLang="cs-CZ" sz="1900" dirty="0">
              <a:latin typeface="Times New Roman" pitchFamily="16" charset="0"/>
              <a:cs typeface="Times New Roman" pitchFamily="16" charset="0"/>
            </a:endParaRPr>
          </a:p>
          <a:p>
            <a:pPr algn="just" eaLnBrk="1" hangingPunct="1">
              <a:lnSpc>
                <a:spcPct val="102000"/>
              </a:lnSpc>
              <a:spcBef>
                <a:spcPts val="500"/>
              </a:spcBef>
              <a:buClrTx/>
              <a:buFontTx/>
              <a:buNone/>
            </a:pPr>
            <a:r>
              <a:rPr lang="cs-CZ" altLang="cs-CZ" sz="1900" dirty="0">
                <a:latin typeface="Times New Roman" pitchFamily="16" charset="0"/>
                <a:cs typeface="Times New Roman" pitchFamily="16" charset="0"/>
              </a:rPr>
              <a:t>	Je-li na základě jediné přepravní smlouvy prováděna přeprava postupně několika silničními dopravci, přejímá každý z nich odpovědnost za provedení celé přepravy; druhý a každý další dopravce se stávají </a:t>
            </a:r>
            <a:r>
              <a:rPr lang="cs-CZ" altLang="cs-CZ" sz="1900" b="1" dirty="0">
                <a:latin typeface="Times New Roman" pitchFamily="16" charset="0"/>
                <a:cs typeface="Times New Roman" pitchFamily="16" charset="0"/>
              </a:rPr>
              <a:t>převzetím zásilky a nákladního listu</a:t>
            </a:r>
            <a:r>
              <a:rPr lang="cs-CZ" altLang="cs-CZ" sz="1900" dirty="0">
                <a:latin typeface="Times New Roman" pitchFamily="16" charset="0"/>
                <a:cs typeface="Times New Roman" pitchFamily="16" charset="0"/>
              </a:rPr>
              <a:t> smluvní stranou za podmínek stanovených nákladním listem. </a:t>
            </a:r>
          </a:p>
          <a:p>
            <a:pPr algn="just" eaLnBrk="1" hangingPunct="1">
              <a:lnSpc>
                <a:spcPct val="102000"/>
              </a:lnSpc>
              <a:spcBef>
                <a:spcPts val="500"/>
              </a:spcBef>
              <a:buClrTx/>
              <a:buFontTx/>
              <a:buNone/>
            </a:pPr>
            <a:endParaRPr lang="cs-CZ" altLang="cs-CZ" sz="1900" dirty="0">
              <a:latin typeface="Times New Roman" pitchFamily="16" charset="0"/>
              <a:cs typeface="Times New Roman" pitchFamily="16" charset="0"/>
            </a:endParaRPr>
          </a:p>
          <a:p>
            <a:pPr algn="ctr" eaLnBrk="1" hangingPunct="1">
              <a:lnSpc>
                <a:spcPct val="102000"/>
              </a:lnSpc>
              <a:spcBef>
                <a:spcPts val="500"/>
              </a:spcBef>
              <a:buClrTx/>
              <a:buFontTx/>
              <a:buNone/>
            </a:pPr>
            <a:endParaRPr lang="cs-CZ" altLang="cs-CZ" sz="1900" dirty="0">
              <a:latin typeface="Times New Roman" pitchFamily="16" charset="0"/>
              <a:cs typeface="Times New Roman" pitchFamily="16" charset="0"/>
            </a:endParaRPr>
          </a:p>
          <a:p>
            <a:pPr algn="ctr" eaLnBrk="1" hangingPunct="1">
              <a:lnSpc>
                <a:spcPct val="102000"/>
              </a:lnSpc>
              <a:spcBef>
                <a:spcPts val="500"/>
              </a:spcBef>
              <a:buClrTx/>
              <a:buFontTx/>
              <a:buNone/>
            </a:pPr>
            <a:r>
              <a:rPr lang="cs-CZ" altLang="cs-CZ" sz="1900" dirty="0">
                <a:latin typeface="Times New Roman" pitchFamily="16" charset="0"/>
                <a:cs typeface="Times New Roman" pitchFamily="16" charset="0"/>
              </a:rPr>
              <a:t> Čl.35</a:t>
            </a:r>
          </a:p>
          <a:p>
            <a:pPr algn="ctr" eaLnBrk="1" hangingPunct="1">
              <a:lnSpc>
                <a:spcPct val="102000"/>
              </a:lnSpc>
              <a:spcBef>
                <a:spcPts val="500"/>
              </a:spcBef>
              <a:buClrTx/>
              <a:buFontTx/>
              <a:buNone/>
            </a:pPr>
            <a:endParaRPr lang="cs-CZ" altLang="cs-CZ" sz="1900" dirty="0">
              <a:latin typeface="Times New Roman" pitchFamily="16" charset="0"/>
              <a:cs typeface="Times New Roman" pitchFamily="16" charset="0"/>
            </a:endParaRPr>
          </a:p>
          <a:p>
            <a:pPr algn="just" eaLnBrk="1" hangingPunct="1">
              <a:lnSpc>
                <a:spcPct val="102000"/>
              </a:lnSpc>
              <a:spcBef>
                <a:spcPts val="500"/>
              </a:spcBef>
              <a:buClrTx/>
              <a:buFontTx/>
              <a:buNone/>
            </a:pPr>
            <a:r>
              <a:rPr lang="cs-CZ" altLang="cs-CZ" sz="1900" dirty="0">
                <a:latin typeface="Times New Roman" pitchFamily="16" charset="0"/>
                <a:cs typeface="Times New Roman" pitchFamily="16" charset="0"/>
              </a:rPr>
              <a:t> 1. Dopravce, který přejímá zásilku od předchozího dopravce, odevzdá tomuto datované a podepsané potvrzení. </a:t>
            </a:r>
            <a:r>
              <a:rPr lang="cs-CZ" altLang="cs-CZ" sz="1900" b="1" dirty="0">
                <a:latin typeface="Times New Roman" pitchFamily="16" charset="0"/>
                <a:cs typeface="Times New Roman" pitchFamily="16" charset="0"/>
              </a:rPr>
              <a:t>Na druhé vyhotovení nákladního listu je povinen napsat své jméno a adresu. </a:t>
            </a:r>
            <a:r>
              <a:rPr lang="cs-CZ" altLang="cs-CZ" sz="1900" dirty="0">
                <a:latin typeface="Times New Roman" pitchFamily="16" charset="0"/>
                <a:cs typeface="Times New Roman" pitchFamily="16" charset="0"/>
              </a:rPr>
              <a:t>V případě potřeby zaznamená na toto vyhotovení, jakož i na potvrzení výhrady toho druhu, jako jsou uvedeny v článku 8 odst. 2.</a:t>
            </a:r>
          </a:p>
        </p:txBody>
      </p:sp>
      <p:sp>
        <p:nvSpPr>
          <p:cNvPr id="19661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BC6C943D-4A3C-45DA-927D-03C1B6820690}" type="slidenum">
              <a:rPr lang="en-US" altLang="cs-CZ" sz="1400" b="1">
                <a:solidFill>
                  <a:srgbClr val="FFFFFF"/>
                </a:solidFill>
              </a:rPr>
              <a:pPr algn="ctr" eaLnBrk="1" hangingPunct="1">
                <a:spcBef>
                  <a:spcPct val="0"/>
                </a:spcBef>
                <a:buClrTx/>
                <a:buFontTx/>
                <a:buNone/>
              </a:pPr>
              <a:t>99</a:t>
            </a:fld>
            <a:endParaRPr lang="en-US" altLang="cs-CZ" sz="1400" b="1">
              <a:solidFill>
                <a:srgbClr val="FFFFFF"/>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560983"/>
            <a:ext cx="7464425" cy="1139825"/>
          </a:xfrm>
        </p:spPr>
        <p:txBody>
          <a:bodyPr>
            <a:normAutofit/>
          </a:bodyPr>
          <a:lstStyle/>
          <a:p>
            <a:pPr algn="ctr" eaLnBrk="1" fontAlgn="auto" hangingPunct="1">
              <a:spcAft>
                <a:spcPts val="0"/>
              </a:spcAft>
              <a:buFont typeface="Times New Roman" panose="02020603050405020304" pitchFamily="18" charset="0"/>
              <a:buNone/>
              <a:defRPr/>
            </a:pPr>
            <a:r>
              <a:rPr lang="cs-CZ" sz="2400" b="1" u="sng" dirty="0" smtClean="0">
                <a:solidFill>
                  <a:srgbClr val="002060"/>
                </a:solidFill>
              </a:rPr>
              <a:t>Mezinárodní silniční přeprava Nákladní list CMR</a:t>
            </a:r>
            <a:endParaRPr lang="cs-CZ" sz="2400" b="1" u="sng" dirty="0">
              <a:solidFill>
                <a:srgbClr val="002060"/>
              </a:solidFill>
            </a:endParaRPr>
          </a:p>
        </p:txBody>
      </p:sp>
      <p:sp>
        <p:nvSpPr>
          <p:cNvPr id="198659" name="Zástupný symbol pro obsah 2"/>
          <p:cNvSpPr>
            <a:spLocks noGrp="1"/>
          </p:cNvSpPr>
          <p:nvPr>
            <p:ph idx="1"/>
          </p:nvPr>
        </p:nvSpPr>
        <p:spPr>
          <a:xfrm>
            <a:off x="395536" y="1940768"/>
            <a:ext cx="8208912" cy="4800600"/>
          </a:xfrm>
        </p:spPr>
        <p:txBody>
          <a:bodyPr/>
          <a:lstStyle/>
          <a:p>
            <a:pPr marL="0" indent="0"/>
            <a:endParaRPr lang="cs-CZ" altLang="cs-CZ" sz="1800" dirty="0" smtClean="0">
              <a:latin typeface="Times New Roman" pitchFamily="16" charset="0"/>
              <a:cs typeface="Times New Roman" pitchFamily="16" charset="0"/>
            </a:endParaRPr>
          </a:p>
          <a:p>
            <a:pPr marL="0" indent="0"/>
            <a:r>
              <a:rPr lang="cs-CZ" altLang="cs-CZ" sz="1800" dirty="0" smtClean="0">
                <a:latin typeface="Times New Roman" pitchFamily="16" charset="0"/>
                <a:cs typeface="Times New Roman" pitchFamily="16" charset="0"/>
              </a:rPr>
              <a:t>Dopravce by neměl předávat odesílateli nákladní listy CMR s jeho podpisem a razítkem.</a:t>
            </a:r>
          </a:p>
          <a:p>
            <a:pPr marL="0" indent="0"/>
            <a:r>
              <a:rPr lang="cs-CZ" altLang="cs-CZ" sz="1800" dirty="0" smtClean="0">
                <a:latin typeface="Times New Roman" pitchFamily="16" charset="0"/>
                <a:cs typeface="Times New Roman" pitchFamily="16" charset="0"/>
              </a:rPr>
              <a:t>Pokud dopravce resp. řidič vyplňuje nákladní list CMR, pak by měl označit zásilku podle měrné jednotky, kterou je schopen zkontrolovat.</a:t>
            </a:r>
          </a:p>
          <a:p>
            <a:pPr marL="0" indent="0"/>
            <a:r>
              <a:rPr lang="cs-CZ" altLang="cs-CZ" sz="1800" dirty="0" smtClean="0">
                <a:latin typeface="Times New Roman" pitchFamily="16" charset="0"/>
                <a:cs typeface="Times New Roman" pitchFamily="16" charset="0"/>
              </a:rPr>
              <a:t>Dopravce podepisuje nákladní list CMR až po provedení kontroly údajů obsažených v nákladním listu CMR (zkontrolovat dle objednávky přepravy). </a:t>
            </a:r>
          </a:p>
          <a:p>
            <a:pPr marL="0" indent="0"/>
            <a:r>
              <a:rPr lang="cs-CZ" altLang="cs-CZ" sz="1800" dirty="0" smtClean="0">
                <a:latin typeface="Times New Roman" pitchFamily="16" charset="0"/>
                <a:cs typeface="Times New Roman" pitchFamily="16" charset="0"/>
              </a:rPr>
              <a:t>Dopravce kontroluje počet, označení a čísla přebírané zásilky, což vytváří právní domněnku o počtu převzatých kusů k přepravě a stavu zásilky při převzetí, včetně jejího obalu.</a:t>
            </a:r>
          </a:p>
          <a:p>
            <a:pPr marL="0" indent="0"/>
            <a:r>
              <a:rPr lang="cs-CZ" altLang="cs-CZ" sz="1800" dirty="0" smtClean="0">
                <a:latin typeface="Times New Roman" pitchFamily="16" charset="0"/>
                <a:cs typeface="Times New Roman" pitchFamily="16" charset="0"/>
              </a:rPr>
              <a:t>Odesílatel po dohodě s dopravcem může vepsat údaje o zvýšení náhradové povinnosti nejčastěji do rubriky č.20 – čl. 24 a 26 Úmluvy CMR.</a:t>
            </a:r>
          </a:p>
        </p:txBody>
      </p:sp>
      <p:sp>
        <p:nvSpPr>
          <p:cNvPr id="198660" name="Zástupný symbol pro číslo snímku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DAF97898-92DB-4DC0-A192-FA22C13CF69A}" type="slidenum">
              <a:rPr lang="en-US" altLang="cs-CZ"/>
              <a:pPr/>
              <a:t>100</a:t>
            </a:fld>
            <a:endParaRPr lang="en-US" altLang="cs-CZ"/>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3" name="Zástupný symbol pro obsah 2"/>
          <p:cNvSpPr>
            <a:spLocks noGrp="1"/>
          </p:cNvSpPr>
          <p:nvPr>
            <p:ph idx="1"/>
          </p:nvPr>
        </p:nvSpPr>
        <p:spPr>
          <a:xfrm>
            <a:off x="539552" y="2012776"/>
            <a:ext cx="7920880" cy="4800600"/>
          </a:xfrm>
        </p:spPr>
        <p:txBody>
          <a:bodyPr/>
          <a:lstStyle/>
          <a:p>
            <a:pPr marL="0" indent="0"/>
            <a:endParaRPr lang="cs-CZ" altLang="cs-CZ" sz="1800" dirty="0" smtClean="0">
              <a:latin typeface="Times New Roman" pitchFamily="16" charset="0"/>
              <a:cs typeface="Times New Roman" pitchFamily="16" charset="0"/>
            </a:endParaRPr>
          </a:p>
          <a:p>
            <a:pPr marL="0" indent="0"/>
            <a:r>
              <a:rPr lang="cs-CZ" altLang="cs-CZ" sz="1800" dirty="0" smtClean="0">
                <a:latin typeface="Times New Roman" pitchFamily="16" charset="0"/>
                <a:cs typeface="Times New Roman" pitchFamily="16" charset="0"/>
              </a:rPr>
              <a:t>Pokud odesílatel odmítne potvrdit nákladní list CMR nebo ho vystavit, tak učiní dopravce</a:t>
            </a:r>
            <a:r>
              <a:rPr lang="en-US" altLang="cs-CZ" sz="1800" dirty="0" smtClean="0">
                <a:latin typeface="Times New Roman" pitchFamily="16" charset="0"/>
                <a:cs typeface="Times New Roman" pitchFamily="16" charset="0"/>
              </a:rPr>
              <a:t> </a:t>
            </a:r>
            <a:r>
              <a:rPr lang="cs-CZ" altLang="cs-CZ" sz="1800" dirty="0" smtClean="0">
                <a:latin typeface="Times New Roman" pitchFamily="16" charset="0"/>
                <a:cs typeface="Times New Roman" pitchFamily="16" charset="0"/>
              </a:rPr>
              <a:t>poznámku odmítnuto potvrdit odesílatelem, pak však není nutné vnucovat odesílateli jeho průpis.</a:t>
            </a:r>
          </a:p>
          <a:p>
            <a:pPr marL="0" indent="0"/>
            <a:r>
              <a:rPr lang="cs-CZ" altLang="cs-CZ" sz="1800" dirty="0" smtClean="0">
                <a:latin typeface="Times New Roman" pitchFamily="16" charset="0"/>
                <a:cs typeface="Times New Roman" pitchFamily="16" charset="0"/>
              </a:rPr>
              <a:t>Bez nákladního listu CMR budou správní orgány považovat přepravu za vnitrostátní. </a:t>
            </a:r>
          </a:p>
          <a:p>
            <a:pPr marL="0" indent="0"/>
            <a:r>
              <a:rPr lang="cs-CZ" altLang="cs-CZ" sz="1800" dirty="0" smtClean="0">
                <a:latin typeface="Times New Roman" pitchFamily="16" charset="0"/>
                <a:cs typeface="Times New Roman" pitchFamily="16" charset="0"/>
              </a:rPr>
              <a:t>Každý příjemce musí mít svůj nákladní list. U sběrných služeb se vystavuje nákladní list mezi sběrnými středisky pro celkový soubor zásilek. </a:t>
            </a:r>
          </a:p>
          <a:p>
            <a:pPr marL="0" indent="0"/>
            <a:r>
              <a:rPr lang="cs-CZ" altLang="cs-CZ" sz="1800" dirty="0" smtClean="0">
                <a:latin typeface="Times New Roman" pitchFamily="16" charset="0"/>
                <a:cs typeface="Times New Roman" pitchFamily="16" charset="0"/>
              </a:rPr>
              <a:t>Kusové zásilky mají nebezpečí záměny zásilek.</a:t>
            </a:r>
          </a:p>
          <a:p>
            <a:pPr marL="0" indent="0"/>
            <a:r>
              <a:rPr lang="cs-CZ" altLang="cs-CZ" sz="1800" dirty="0" smtClean="0">
                <a:latin typeface="Times New Roman" pitchFamily="16" charset="0"/>
                <a:cs typeface="Times New Roman" pitchFamily="16" charset="0"/>
              </a:rPr>
              <a:t>Dopravce musí nakládat s doklady uvedenými v nákladním listu CMR, dle dispozic odesílatele resp. zadavatele. Nelze učinit neutralizaci nákladního listu CMR, ale pouze doprovodných dokladů.</a:t>
            </a:r>
          </a:p>
        </p:txBody>
      </p:sp>
      <p:sp>
        <p:nvSpPr>
          <p:cNvPr id="199684" name="Zástupný symbol pro číslo snímku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10ED3B5B-BA92-4802-83D1-7ECD06B286ED}" type="slidenum">
              <a:rPr lang="en-US" altLang="cs-CZ"/>
              <a:pPr/>
              <a:t>101</a:t>
            </a:fld>
            <a:endParaRPr lang="en-US" altLang="cs-CZ"/>
          </a:p>
        </p:txBody>
      </p:sp>
      <p:sp>
        <p:nvSpPr>
          <p:cNvPr id="6" name="Nadpis 1"/>
          <p:cNvSpPr txBox="1">
            <a:spLocks/>
          </p:cNvSpPr>
          <p:nvPr/>
        </p:nvSpPr>
        <p:spPr bwMode="auto">
          <a:xfrm>
            <a:off x="457200" y="560983"/>
            <a:ext cx="746442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b" anchorCtr="0" compatLnSpc="1">
            <a:prstTxWarp prst="textNoShape">
              <a:avLst/>
            </a:prstTxWarp>
            <a:normAutofit/>
          </a:bodyPr>
          <a:lstStyle>
            <a:lvl1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2pPr>
            <a:lvl3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3pPr>
            <a:lvl4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4pPr>
            <a:lvl5pPr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3000">
                <a:solidFill>
                  <a:srgbClr val="04617B"/>
                </a:solidFill>
                <a:latin typeface="Century Schoolbook" charset="0"/>
                <a:ea typeface="Microsoft YaHei" charset="-122"/>
              </a:defRPr>
            </a:lvl9pPr>
          </a:lstStyle>
          <a:p>
            <a:pPr algn="ctr" eaLnBrk="1" fontAlgn="auto" hangingPunct="1">
              <a:spcAft>
                <a:spcPts val="0"/>
              </a:spcAft>
              <a:buFont typeface="Times New Roman" panose="02020603050405020304" pitchFamily="18" charset="0"/>
              <a:buNone/>
              <a:defRPr/>
            </a:pPr>
            <a:r>
              <a:rPr lang="cs-CZ" sz="2400" b="1" u="sng" kern="0" smtClean="0">
                <a:solidFill>
                  <a:srgbClr val="002060"/>
                </a:solidFill>
              </a:rPr>
              <a:t>Mezinárodní silniční přeprava Nákladní list CMR</a:t>
            </a:r>
            <a:endParaRPr lang="cs-CZ" sz="2400" b="1" u="sng" kern="0" dirty="0">
              <a:solidFill>
                <a:srgbClr val="002060"/>
              </a:solidFill>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ext Box 1"/>
          <p:cNvSpPr txBox="1">
            <a:spLocks noChangeArrowheads="1"/>
          </p:cNvSpPr>
          <p:nvPr/>
        </p:nvSpPr>
        <p:spPr bwMode="auto">
          <a:xfrm>
            <a:off x="395288" y="404813"/>
            <a:ext cx="2880568" cy="404812"/>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Nakládka</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zásilky</a:t>
            </a:r>
            <a:endParaRPr lang="en-GB" sz="2400" b="1" u="sng" dirty="0">
              <a:effectLst>
                <a:outerShdw blurRad="38100" dist="38100" dir="2700000" algn="tl">
                  <a:srgbClr val="C0C0C0"/>
                </a:outerShdw>
              </a:effectLst>
              <a:latin typeface="Arial Unicode MS" charset="0"/>
            </a:endParaRPr>
          </a:p>
        </p:txBody>
      </p:sp>
      <p:sp>
        <p:nvSpPr>
          <p:cNvPr id="200707" name="Text Box 2"/>
          <p:cNvSpPr txBox="1">
            <a:spLocks noChangeArrowheads="1"/>
          </p:cNvSpPr>
          <p:nvPr/>
        </p:nvSpPr>
        <p:spPr bwMode="auto">
          <a:xfrm>
            <a:off x="806450" y="1192213"/>
            <a:ext cx="7777163" cy="483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lnSpc>
                <a:spcPct val="95000"/>
              </a:lnSpc>
              <a:spcBef>
                <a:spcPts val="450"/>
              </a:spcBef>
              <a:buClrTx/>
              <a:buFontTx/>
              <a:buNone/>
            </a:pPr>
            <a:endParaRPr lang="cs-CZ" altLang="cs-CZ"/>
          </a:p>
          <a:p>
            <a:pPr eaLnBrk="1" hangingPunct="1">
              <a:lnSpc>
                <a:spcPct val="102000"/>
              </a:lnSpc>
              <a:spcBef>
                <a:spcPts val="500"/>
              </a:spcBef>
              <a:buClrTx/>
              <a:buFontTx/>
              <a:buNone/>
            </a:pPr>
            <a:r>
              <a:rPr lang="cs-CZ" altLang="cs-CZ" sz="2000">
                <a:latin typeface="Arial Unicode MS" charset="0"/>
              </a:rPr>
              <a:t>Řidič podepíše nákladní list CMR až pö provedení kontroly.</a:t>
            </a:r>
          </a:p>
          <a:p>
            <a:pPr eaLnBrk="1" hangingPunct="1">
              <a:lnSpc>
                <a:spcPct val="102000"/>
              </a:lnSpc>
              <a:spcBef>
                <a:spcPts val="500"/>
              </a:spcBef>
              <a:buClrTx/>
              <a:buFontTx/>
              <a:buNone/>
            </a:pPr>
            <a:r>
              <a:rPr lang="cs-CZ" altLang="cs-CZ" sz="2000">
                <a:latin typeface="Arial Unicode MS" charset="0"/>
              </a:rPr>
              <a:t>Pokud řidiči není dovoleno vepsat výhrady do nákladního listu CMR, musí si vyžádat pokyny od zaměstnavatele.</a:t>
            </a:r>
          </a:p>
          <a:p>
            <a:pPr eaLnBrk="1" hangingPunct="1">
              <a:lnSpc>
                <a:spcPct val="102000"/>
              </a:lnSpc>
              <a:spcBef>
                <a:spcPts val="500"/>
              </a:spcBef>
              <a:buClrTx/>
              <a:buFontTx/>
              <a:buNone/>
            </a:pPr>
            <a:r>
              <a:rPr lang="cs-CZ" altLang="cs-CZ" sz="2000">
                <a:latin typeface="Arial Unicode MS" charset="0"/>
              </a:rPr>
              <a:t>Dopravce není povinen zásilku nakládat ani vykládat, pokud se k tomu nezavázal v přepravní smlouvě.</a:t>
            </a:r>
          </a:p>
          <a:p>
            <a:pPr eaLnBrk="1" hangingPunct="1">
              <a:lnSpc>
                <a:spcPct val="102000"/>
              </a:lnSpc>
              <a:spcBef>
                <a:spcPts val="500"/>
              </a:spcBef>
              <a:buClrTx/>
              <a:buFontTx/>
              <a:buNone/>
            </a:pPr>
            <a:r>
              <a:rPr lang="cs-CZ" altLang="cs-CZ" sz="2000">
                <a:latin typeface="Arial Unicode MS" charset="0"/>
              </a:rPr>
              <a:t>Dopravce jako dopravy znalec odpovídá za uložení nákladu v souladu s bezpečnostními předpisy</a:t>
            </a:r>
          </a:p>
          <a:p>
            <a:pPr eaLnBrk="1" hangingPunct="1">
              <a:lnSpc>
                <a:spcPct val="102000"/>
              </a:lnSpc>
              <a:spcBef>
                <a:spcPts val="500"/>
              </a:spcBef>
              <a:buClrTx/>
              <a:buFontTx/>
              <a:buNone/>
            </a:pPr>
            <a:r>
              <a:rPr lang="cs-CZ" altLang="cs-CZ" sz="2000">
                <a:latin typeface="Arial Unicode MS" charset="0"/>
              </a:rPr>
              <a:t>Odesílatel jako zboží znalec odpovídá za uložení zásilky, aby nedošlo k poškození zásilky</a:t>
            </a:r>
          </a:p>
          <a:p>
            <a:pPr eaLnBrk="1" hangingPunct="1">
              <a:lnSpc>
                <a:spcPct val="102000"/>
              </a:lnSpc>
              <a:spcBef>
                <a:spcPts val="500"/>
              </a:spcBef>
              <a:buClrTx/>
              <a:buFontTx/>
              <a:buNone/>
            </a:pPr>
            <a:r>
              <a:rPr lang="cs-CZ" altLang="cs-CZ" sz="2000">
                <a:latin typeface="Arial Unicode MS" charset="0"/>
              </a:rPr>
              <a:t>Je vhodné, aby odesílatel měl zpracovanou metodiku vhodného balení a uložení zásilky při silniční přepravě</a:t>
            </a:r>
          </a:p>
        </p:txBody>
      </p:sp>
      <p:sp>
        <p:nvSpPr>
          <p:cNvPr id="200708"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9755FCE1-3F0E-4C38-BA04-60C5FE107819}" type="slidenum">
              <a:rPr lang="en-US" altLang="cs-CZ" sz="1400" b="1">
                <a:solidFill>
                  <a:srgbClr val="FFFFFF"/>
                </a:solidFill>
              </a:rPr>
              <a:pPr algn="ctr" eaLnBrk="1" hangingPunct="1">
                <a:spcBef>
                  <a:spcPct val="0"/>
                </a:spcBef>
                <a:buClrTx/>
                <a:buFontTx/>
                <a:buNone/>
              </a:pPr>
              <a:t>102</a:t>
            </a:fld>
            <a:endParaRPr lang="en-US" altLang="cs-CZ" sz="1400" b="1">
              <a:solidFill>
                <a:srgbClr val="FFFFFF"/>
              </a:solidFill>
            </a:endParaRPr>
          </a:p>
        </p:txBody>
      </p:sp>
      <p:sp>
        <p:nvSpPr>
          <p:cNvPr id="200709"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139E537D-02BA-4953-8F49-17C7869DB4A3}" type="slidenum">
              <a:rPr lang="en-US" altLang="cs-CZ"/>
              <a:pPr/>
              <a:t>102</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ext Box 1"/>
          <p:cNvSpPr txBox="1">
            <a:spLocks noChangeArrowheads="1"/>
          </p:cNvSpPr>
          <p:nvPr/>
        </p:nvSpPr>
        <p:spPr bwMode="auto">
          <a:xfrm>
            <a:off x="684213" y="332656"/>
            <a:ext cx="3095699" cy="404813"/>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2400" b="1" u="sng">
                <a:effectLst>
                  <a:outerShdw blurRad="38100" dist="38100" dir="2700000" algn="tl">
                    <a:srgbClr val="C0C0C0"/>
                  </a:outerShdw>
                </a:effectLst>
                <a:latin typeface="Arial Unicode MS" charset="0"/>
              </a:rPr>
              <a:t>Doklady k přepravě</a:t>
            </a:r>
          </a:p>
        </p:txBody>
      </p:sp>
      <p:sp>
        <p:nvSpPr>
          <p:cNvPr id="202755" name="Text Box 2"/>
          <p:cNvSpPr txBox="1">
            <a:spLocks noChangeArrowheads="1"/>
          </p:cNvSpPr>
          <p:nvPr/>
        </p:nvSpPr>
        <p:spPr bwMode="auto">
          <a:xfrm>
            <a:off x="684213" y="1141413"/>
            <a:ext cx="7808912"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9pPr>
          </a:lstStyle>
          <a:p>
            <a:pPr algn="just" eaLnBrk="1" hangingPunct="1">
              <a:lnSpc>
                <a:spcPct val="95000"/>
              </a:lnSpc>
              <a:spcBef>
                <a:spcPts val="500"/>
              </a:spcBef>
              <a:buClrTx/>
              <a:buFontTx/>
              <a:buNone/>
            </a:pPr>
            <a:r>
              <a:rPr lang="cs-CZ" altLang="cs-CZ" sz="2000">
                <a:latin typeface="Arial Unicode MS" charset="0"/>
              </a:rPr>
              <a:t>	Dopravce není povinen potvrzovat jiné doklady, než nákladní list CMR, pokud se k tomu nezavázal ve smlouvě.</a:t>
            </a:r>
          </a:p>
          <a:p>
            <a:pPr algn="just" eaLnBrk="1" hangingPunct="1">
              <a:lnSpc>
                <a:spcPct val="95000"/>
              </a:lnSpc>
              <a:spcBef>
                <a:spcPts val="500"/>
              </a:spcBef>
              <a:buClrTx/>
              <a:buFontTx/>
              <a:buNone/>
            </a:pPr>
            <a:r>
              <a:rPr lang="cs-CZ" altLang="cs-CZ" sz="2000">
                <a:latin typeface="Arial Unicode MS" charset="0"/>
              </a:rPr>
              <a:t>	Odesílatel je povinen připojit k nákladnímu listu nebo dát dopravci k dispozici doklady potřebné k celnímu a dalším úředním jednáním prováděným před vydáním zásilky a poskytnout mu všechny informace, o které požádá.</a:t>
            </a:r>
          </a:p>
          <a:p>
            <a:pPr algn="just" eaLnBrk="1" hangingPunct="1">
              <a:lnSpc>
                <a:spcPct val="95000"/>
              </a:lnSpc>
              <a:spcBef>
                <a:spcPts val="500"/>
              </a:spcBef>
              <a:buClrTx/>
              <a:buFontTx/>
              <a:buNone/>
            </a:pPr>
            <a:r>
              <a:rPr lang="cs-CZ" altLang="cs-CZ" sz="2000">
                <a:latin typeface="Arial Unicode MS" charset="0"/>
              </a:rPr>
              <a:t>	Dopravce není povinen zkoumat, jsou-li doklady a informace správné a dostačující. Odesílatel odpovídá dopravci za všechny škody vzniklé proto, že nejsou doklady nebo nebyly dány nutné informace, anebo doklady a informace jsou neúplné nebo nesprávné, pokud ovšem nejde o nedostatek zaviněný dopravcem.</a:t>
            </a:r>
          </a:p>
          <a:p>
            <a:pPr algn="just" eaLnBrk="1" hangingPunct="1">
              <a:lnSpc>
                <a:spcPct val="95000"/>
              </a:lnSpc>
              <a:spcBef>
                <a:spcPts val="500"/>
              </a:spcBef>
              <a:buClrTx/>
              <a:buFontTx/>
              <a:buNone/>
            </a:pPr>
            <a:r>
              <a:rPr lang="cs-CZ" altLang="cs-CZ" sz="2000">
                <a:latin typeface="Arial Unicode MS" charset="0"/>
              </a:rPr>
              <a:t>	 Dopravce odpovídá jako komisionář za následky ztráty nebo nesprávného použití dokladů v nákladním listě uvedených a k němu připojených nebo dopravci odevzdaných; je však povinen nahradit nejvýše částku, kterou by hradil při ztrátě zásilky. </a:t>
            </a:r>
          </a:p>
        </p:txBody>
      </p:sp>
      <p:sp>
        <p:nvSpPr>
          <p:cNvPr id="20275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2DD8B524-EFD8-4C1B-BB34-B11FD21A9EB8}" type="slidenum">
              <a:rPr lang="en-US" altLang="cs-CZ" sz="1400" b="1">
                <a:solidFill>
                  <a:srgbClr val="FFFFFF"/>
                </a:solidFill>
              </a:rPr>
              <a:pPr algn="ctr" eaLnBrk="1" hangingPunct="1">
                <a:spcBef>
                  <a:spcPct val="0"/>
                </a:spcBef>
                <a:buClrTx/>
                <a:buFontTx/>
                <a:buNone/>
              </a:pPr>
              <a:t>103</a:t>
            </a:fld>
            <a:endParaRPr lang="en-US" altLang="cs-CZ" sz="1400" b="1">
              <a:solidFill>
                <a:srgbClr val="FFFFFF"/>
              </a:solidFill>
            </a:endParaRPr>
          </a:p>
        </p:txBody>
      </p:sp>
      <p:sp>
        <p:nvSpPr>
          <p:cNvPr id="202757"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D505703A-CB17-475F-9E04-F0890C2EA413}" type="slidenum">
              <a:rPr lang="en-US" altLang="cs-CZ"/>
              <a:pPr/>
              <a:t>103</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ext Box 1"/>
          <p:cNvSpPr txBox="1">
            <a:spLocks noChangeArrowheads="1"/>
          </p:cNvSpPr>
          <p:nvPr/>
        </p:nvSpPr>
        <p:spPr bwMode="auto">
          <a:xfrm>
            <a:off x="971551" y="359892"/>
            <a:ext cx="2880370" cy="404812"/>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Průběh</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přepravy</a:t>
            </a:r>
            <a:endParaRPr lang="en-GB" sz="2400" b="1" u="sng" dirty="0">
              <a:effectLst>
                <a:outerShdw blurRad="38100" dist="38100" dir="2700000" algn="tl">
                  <a:srgbClr val="C0C0C0"/>
                </a:outerShdw>
              </a:effectLst>
              <a:latin typeface="Arial Unicode MS" charset="0"/>
            </a:endParaRPr>
          </a:p>
        </p:txBody>
      </p:sp>
      <p:sp>
        <p:nvSpPr>
          <p:cNvPr id="204803" name="Text Box 2"/>
          <p:cNvSpPr txBox="1">
            <a:spLocks noChangeArrowheads="1"/>
          </p:cNvSpPr>
          <p:nvPr/>
        </p:nvSpPr>
        <p:spPr bwMode="auto">
          <a:xfrm>
            <a:off x="719138" y="1304925"/>
            <a:ext cx="7808912"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indent="7938">
              <a:spcBef>
                <a:spcPts val="600"/>
              </a:spcBef>
              <a:buClr>
                <a:srgbClr val="000000"/>
              </a:buClr>
              <a:buSzPct val="100000"/>
              <a:buFont typeface="Times New Roman" pitchFamily="16" charset="0"/>
              <a:tabLst>
                <a:tab pos="0" algn="l"/>
                <a:tab pos="1209675" algn="l"/>
                <a:tab pos="2124075" algn="l"/>
                <a:tab pos="3038475" algn="l"/>
                <a:tab pos="3952875" algn="l"/>
                <a:tab pos="4867275" algn="l"/>
                <a:tab pos="5781675" algn="l"/>
                <a:tab pos="6696075" algn="l"/>
                <a:tab pos="7610475" algn="l"/>
                <a:tab pos="8524875" algn="l"/>
                <a:tab pos="9439275" algn="l"/>
                <a:tab pos="10353675" algn="l"/>
                <a:tab pos="1078071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1209675" algn="l"/>
                <a:tab pos="2124075" algn="l"/>
                <a:tab pos="3038475" algn="l"/>
                <a:tab pos="3952875" algn="l"/>
                <a:tab pos="4867275" algn="l"/>
                <a:tab pos="5781675" algn="l"/>
                <a:tab pos="6696075" algn="l"/>
                <a:tab pos="7610475" algn="l"/>
                <a:tab pos="8524875" algn="l"/>
                <a:tab pos="9439275" algn="l"/>
                <a:tab pos="10353675"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1209675" algn="l"/>
                <a:tab pos="2124075" algn="l"/>
                <a:tab pos="3038475" algn="l"/>
                <a:tab pos="3952875" algn="l"/>
                <a:tab pos="4867275" algn="l"/>
                <a:tab pos="5781675" algn="l"/>
                <a:tab pos="6696075" algn="l"/>
                <a:tab pos="7610475" algn="l"/>
                <a:tab pos="8524875" algn="l"/>
                <a:tab pos="9439275" algn="l"/>
                <a:tab pos="10353675" algn="l"/>
                <a:tab pos="107807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1209675" algn="l"/>
                <a:tab pos="2124075" algn="l"/>
                <a:tab pos="3038475" algn="l"/>
                <a:tab pos="3952875" algn="l"/>
                <a:tab pos="4867275" algn="l"/>
                <a:tab pos="5781675" algn="l"/>
                <a:tab pos="6696075" algn="l"/>
                <a:tab pos="7610475" algn="l"/>
                <a:tab pos="8524875" algn="l"/>
                <a:tab pos="9439275" algn="l"/>
                <a:tab pos="10353675"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1209675" algn="l"/>
                <a:tab pos="2124075" algn="l"/>
                <a:tab pos="3038475" algn="l"/>
                <a:tab pos="3952875" algn="l"/>
                <a:tab pos="4867275" algn="l"/>
                <a:tab pos="5781675" algn="l"/>
                <a:tab pos="6696075" algn="l"/>
                <a:tab pos="7610475" algn="l"/>
                <a:tab pos="8524875" algn="l"/>
                <a:tab pos="9439275" algn="l"/>
                <a:tab pos="10353675"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1209675" algn="l"/>
                <a:tab pos="2124075" algn="l"/>
                <a:tab pos="3038475" algn="l"/>
                <a:tab pos="3952875" algn="l"/>
                <a:tab pos="4867275" algn="l"/>
                <a:tab pos="5781675" algn="l"/>
                <a:tab pos="6696075" algn="l"/>
                <a:tab pos="7610475" algn="l"/>
                <a:tab pos="8524875" algn="l"/>
                <a:tab pos="9439275" algn="l"/>
                <a:tab pos="10353675"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1209675" algn="l"/>
                <a:tab pos="2124075" algn="l"/>
                <a:tab pos="3038475" algn="l"/>
                <a:tab pos="3952875" algn="l"/>
                <a:tab pos="4867275" algn="l"/>
                <a:tab pos="5781675" algn="l"/>
                <a:tab pos="6696075" algn="l"/>
                <a:tab pos="7610475" algn="l"/>
                <a:tab pos="8524875" algn="l"/>
                <a:tab pos="9439275" algn="l"/>
                <a:tab pos="10353675"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1209675" algn="l"/>
                <a:tab pos="2124075" algn="l"/>
                <a:tab pos="3038475" algn="l"/>
                <a:tab pos="3952875" algn="l"/>
                <a:tab pos="4867275" algn="l"/>
                <a:tab pos="5781675" algn="l"/>
                <a:tab pos="6696075" algn="l"/>
                <a:tab pos="7610475" algn="l"/>
                <a:tab pos="8524875" algn="l"/>
                <a:tab pos="9439275" algn="l"/>
                <a:tab pos="10353675"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1209675" algn="l"/>
                <a:tab pos="2124075" algn="l"/>
                <a:tab pos="3038475" algn="l"/>
                <a:tab pos="3952875" algn="l"/>
                <a:tab pos="4867275" algn="l"/>
                <a:tab pos="5781675" algn="l"/>
                <a:tab pos="6696075" algn="l"/>
                <a:tab pos="7610475" algn="l"/>
                <a:tab pos="8524875" algn="l"/>
                <a:tab pos="9439275" algn="l"/>
                <a:tab pos="10353675" algn="l"/>
                <a:tab pos="10780713" algn="l"/>
              </a:tabLst>
              <a:defRPr sz="1600">
                <a:solidFill>
                  <a:srgbClr val="000000"/>
                </a:solidFill>
                <a:latin typeface="Century Schoolbook" charset="0"/>
                <a:ea typeface="Microsoft YaHei" charset="-122"/>
              </a:defRPr>
            </a:lvl9pPr>
          </a:lstStyle>
          <a:p>
            <a:pPr algn="just" eaLnBrk="1" hangingPunct="1">
              <a:lnSpc>
                <a:spcPct val="102000"/>
              </a:lnSpc>
              <a:spcBef>
                <a:spcPts val="500"/>
              </a:spcBef>
              <a:buClrTx/>
              <a:buFontTx/>
              <a:buNone/>
            </a:pPr>
            <a:endParaRPr lang="cs-CZ" altLang="cs-CZ" sz="2200">
              <a:latin typeface="Arial Unicode MS" charset="0"/>
            </a:endParaRPr>
          </a:p>
          <a:p>
            <a:pPr algn="just" eaLnBrk="1" hangingPunct="1">
              <a:lnSpc>
                <a:spcPct val="102000"/>
              </a:lnSpc>
              <a:spcBef>
                <a:spcPts val="500"/>
              </a:spcBef>
              <a:buClrTx/>
              <a:buFontTx/>
              <a:buNone/>
            </a:pPr>
            <a:r>
              <a:rPr lang="cs-CZ" altLang="cs-CZ" sz="2200">
                <a:latin typeface="Arial Unicode MS" charset="0"/>
              </a:rPr>
              <a:t>Odesílatel odpovídá dopravci za škody způsobené osobám, na provozních prostředcích nebo na jiných zásilkách vadami obalu zásilky, jakož i za veškeré výlohy vzniklé z tohoto důvodu, ledaže by závada byla zjevná nebo dopravci známá v době převzetí zásilky a dopravce neměl k tomu výhrady.</a:t>
            </a:r>
          </a:p>
          <a:p>
            <a:pPr algn="just" eaLnBrk="1" hangingPunct="1">
              <a:lnSpc>
                <a:spcPct val="102000"/>
              </a:lnSpc>
              <a:spcBef>
                <a:spcPts val="500"/>
              </a:spcBef>
              <a:buClrTx/>
              <a:buFontTx/>
              <a:buNone/>
            </a:pPr>
            <a:r>
              <a:rPr lang="cs-CZ" altLang="cs-CZ" sz="2200">
                <a:latin typeface="Arial Unicode MS" charset="0"/>
              </a:rPr>
              <a:t>Dispozice ze zásilkou lze měnit pouze po předložení nákladního listu CMR od odesílatele.</a:t>
            </a:r>
          </a:p>
          <a:p>
            <a:pPr algn="just" eaLnBrk="1" hangingPunct="1">
              <a:lnSpc>
                <a:spcPct val="102000"/>
              </a:lnSpc>
              <a:spcBef>
                <a:spcPts val="500"/>
              </a:spcBef>
              <a:buClrTx/>
              <a:buFontTx/>
              <a:buNone/>
            </a:pPr>
            <a:r>
              <a:rPr lang="cs-CZ" altLang="cs-CZ" sz="2200">
                <a:latin typeface="Arial Unicode MS" charset="0"/>
              </a:rPr>
              <a:t>Náhrada nákladů na provedení změny dispozic by měla být dohodnuta před provedením změny</a:t>
            </a:r>
          </a:p>
          <a:p>
            <a:pPr algn="just" eaLnBrk="1" hangingPunct="1">
              <a:lnSpc>
                <a:spcPct val="102000"/>
              </a:lnSpc>
              <a:spcBef>
                <a:spcPts val="500"/>
              </a:spcBef>
              <a:buClrTx/>
              <a:buFontTx/>
              <a:buNone/>
            </a:pPr>
            <a:r>
              <a:rPr lang="cs-CZ" altLang="cs-CZ" sz="2200">
                <a:latin typeface="Arial Unicode MS" charset="0"/>
              </a:rPr>
              <a:t>Nemožnost pokračovat v přepravě </a:t>
            </a:r>
          </a:p>
          <a:p>
            <a:pPr algn="just" eaLnBrk="1" hangingPunct="1">
              <a:lnSpc>
                <a:spcPct val="102000"/>
              </a:lnSpc>
              <a:spcBef>
                <a:spcPts val="500"/>
              </a:spcBef>
              <a:buClrTx/>
              <a:buFontTx/>
              <a:buNone/>
            </a:pPr>
            <a:r>
              <a:rPr lang="cs-CZ" altLang="cs-CZ" sz="2200">
                <a:latin typeface="Arial Unicode MS" charset="0"/>
              </a:rPr>
              <a:t>Odmítnutí zásilky příjemcem – vždy pokyny od zadavatele</a:t>
            </a:r>
          </a:p>
          <a:p>
            <a:pPr algn="just" eaLnBrk="1" hangingPunct="1">
              <a:lnSpc>
                <a:spcPct val="102000"/>
              </a:lnSpc>
              <a:spcBef>
                <a:spcPts val="500"/>
              </a:spcBef>
              <a:buClrTx/>
              <a:buFontTx/>
              <a:buNone/>
            </a:pPr>
            <a:r>
              <a:rPr lang="cs-CZ" altLang="cs-CZ" sz="2200">
                <a:latin typeface="Arial Unicode MS" charset="0"/>
              </a:rPr>
              <a:t>	</a:t>
            </a:r>
          </a:p>
        </p:txBody>
      </p:sp>
      <p:sp>
        <p:nvSpPr>
          <p:cNvPr id="20480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2654EFA7-AD06-48FD-8742-023D2E2F46ED}" type="slidenum">
              <a:rPr lang="en-US" altLang="cs-CZ" sz="1400" b="1">
                <a:solidFill>
                  <a:srgbClr val="FFFFFF"/>
                </a:solidFill>
              </a:rPr>
              <a:pPr algn="ctr" eaLnBrk="1" hangingPunct="1">
                <a:spcBef>
                  <a:spcPct val="0"/>
                </a:spcBef>
                <a:buClrTx/>
                <a:buFontTx/>
                <a:buNone/>
              </a:pPr>
              <a:t>104</a:t>
            </a:fld>
            <a:endParaRPr lang="en-US" altLang="cs-CZ" sz="1400" b="1">
              <a:solidFill>
                <a:srgbClr val="FFFFFF"/>
              </a:solidFill>
            </a:endParaRPr>
          </a:p>
        </p:txBody>
      </p:sp>
      <p:sp>
        <p:nvSpPr>
          <p:cNvPr id="204805"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5F3CE0CB-6A23-49F8-AC54-F8B991804297}" type="slidenum">
              <a:rPr lang="en-US" altLang="cs-CZ"/>
              <a:pPr/>
              <a:t>104</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ext Box 1"/>
          <p:cNvSpPr txBox="1">
            <a:spLocks noChangeArrowheads="1"/>
          </p:cNvSpPr>
          <p:nvPr/>
        </p:nvSpPr>
        <p:spPr bwMode="auto">
          <a:xfrm>
            <a:off x="539552" y="332656"/>
            <a:ext cx="2448272" cy="404813"/>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a:effectLst>
                  <a:outerShdw blurRad="38100" dist="38100" dir="2700000" algn="tl">
                    <a:srgbClr val="C0C0C0"/>
                  </a:outerShdw>
                </a:effectLst>
                <a:latin typeface="Arial Unicode MS" charset="0"/>
              </a:rPr>
              <a:t>Vykládka zásilky</a:t>
            </a:r>
          </a:p>
        </p:txBody>
      </p:sp>
      <p:sp>
        <p:nvSpPr>
          <p:cNvPr id="206851" name="Text Box 2"/>
          <p:cNvSpPr txBox="1">
            <a:spLocks noChangeArrowheads="1"/>
          </p:cNvSpPr>
          <p:nvPr/>
        </p:nvSpPr>
        <p:spPr bwMode="auto">
          <a:xfrm>
            <a:off x="1116013" y="1125538"/>
            <a:ext cx="7343775"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indent="3175">
              <a:spcBef>
                <a:spcPts val="600"/>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algn="just" eaLnBrk="1" hangingPunct="1">
              <a:lnSpc>
                <a:spcPct val="95000"/>
              </a:lnSpc>
              <a:spcBef>
                <a:spcPts val="500"/>
              </a:spcBef>
              <a:buClrTx/>
              <a:buFontTx/>
              <a:buNone/>
            </a:pPr>
            <a:r>
              <a:rPr lang="cs-CZ" altLang="cs-CZ" sz="2200">
                <a:latin typeface="Arial Unicode MS" charset="0"/>
              </a:rPr>
              <a:t>Termín vykládky</a:t>
            </a:r>
          </a:p>
          <a:p>
            <a:pPr algn="just" eaLnBrk="1" hangingPunct="1">
              <a:lnSpc>
                <a:spcPct val="102000"/>
              </a:lnSpc>
              <a:spcBef>
                <a:spcPts val="500"/>
              </a:spcBef>
              <a:buClrTx/>
              <a:buFontTx/>
              <a:buNone/>
            </a:pPr>
            <a:r>
              <a:rPr lang="cs-CZ" altLang="cs-CZ" sz="2200">
                <a:latin typeface="Arial Unicode MS" charset="0"/>
              </a:rPr>
              <a:t>Nemožnost najít příjemce</a:t>
            </a:r>
          </a:p>
          <a:p>
            <a:pPr algn="just" eaLnBrk="1" hangingPunct="1">
              <a:lnSpc>
                <a:spcPct val="102000"/>
              </a:lnSpc>
              <a:spcBef>
                <a:spcPts val="500"/>
              </a:spcBef>
              <a:buClrTx/>
              <a:buFontTx/>
              <a:buNone/>
            </a:pPr>
            <a:r>
              <a:rPr lang="cs-CZ" altLang="cs-CZ" sz="2200">
                <a:latin typeface="Arial Unicode MS" charset="0"/>
              </a:rPr>
              <a:t>Absolutní odpovědnost dopravce za identifikaci příjemce</a:t>
            </a:r>
          </a:p>
          <a:p>
            <a:pPr algn="just" eaLnBrk="1" hangingPunct="1">
              <a:lnSpc>
                <a:spcPct val="102000"/>
              </a:lnSpc>
              <a:spcBef>
                <a:spcPts val="500"/>
              </a:spcBef>
              <a:buClrTx/>
              <a:buFontTx/>
              <a:buNone/>
            </a:pPr>
            <a:r>
              <a:rPr lang="cs-CZ" altLang="cs-CZ" sz="2200">
                <a:latin typeface="Arial Unicode MS" charset="0"/>
              </a:rPr>
              <a:t>Provádění vykládky</a:t>
            </a:r>
          </a:p>
          <a:p>
            <a:pPr algn="just" eaLnBrk="1" hangingPunct="1">
              <a:lnSpc>
                <a:spcPct val="102000"/>
              </a:lnSpc>
              <a:spcBef>
                <a:spcPts val="500"/>
              </a:spcBef>
              <a:buClrTx/>
              <a:buFontTx/>
              <a:buNone/>
            </a:pPr>
            <a:r>
              <a:rPr lang="cs-CZ" altLang="cs-CZ" sz="2200">
                <a:latin typeface="Arial Unicode MS" charset="0"/>
              </a:rPr>
              <a:t>Kontrola stavu zásilky</a:t>
            </a:r>
          </a:p>
          <a:p>
            <a:pPr algn="just" eaLnBrk="1" hangingPunct="1">
              <a:lnSpc>
                <a:spcPct val="102000"/>
              </a:lnSpc>
              <a:spcBef>
                <a:spcPts val="500"/>
              </a:spcBef>
              <a:buClrTx/>
              <a:buFontTx/>
              <a:buNone/>
            </a:pPr>
            <a:r>
              <a:rPr lang="cs-CZ" altLang="cs-CZ" sz="2200">
                <a:latin typeface="Arial Unicode MS" charset="0"/>
              </a:rPr>
              <a:t>Výhrady v nákladním listu CMR</a:t>
            </a:r>
          </a:p>
          <a:p>
            <a:pPr algn="just" eaLnBrk="1" hangingPunct="1">
              <a:lnSpc>
                <a:spcPct val="102000"/>
              </a:lnSpc>
              <a:spcBef>
                <a:spcPts val="500"/>
              </a:spcBef>
              <a:buClrTx/>
              <a:buFontTx/>
              <a:buNone/>
            </a:pPr>
            <a:r>
              <a:rPr lang="cs-CZ" altLang="cs-CZ" sz="2200">
                <a:latin typeface="Arial Unicode MS" charset="0"/>
              </a:rPr>
              <a:t>	- musí být dostatečně určitá a vztahovat se k údajům 		v nákladním listu CMR</a:t>
            </a:r>
          </a:p>
          <a:p>
            <a:pPr algn="just" eaLnBrk="1" hangingPunct="1">
              <a:lnSpc>
                <a:spcPct val="102000"/>
              </a:lnSpc>
              <a:spcBef>
                <a:spcPts val="500"/>
              </a:spcBef>
              <a:buClrTx/>
              <a:buFontTx/>
              <a:buNone/>
            </a:pPr>
            <a:r>
              <a:rPr lang="cs-CZ" altLang="cs-CZ" sz="2200">
                <a:latin typeface="Arial Unicode MS" charset="0"/>
              </a:rPr>
              <a:t>Zápis o škodě mimo CMR vyžaduje podpis řidiče </a:t>
            </a:r>
          </a:p>
          <a:p>
            <a:pPr algn="just" eaLnBrk="1" hangingPunct="1">
              <a:lnSpc>
                <a:spcPct val="102000"/>
              </a:lnSpc>
              <a:spcBef>
                <a:spcPts val="500"/>
              </a:spcBef>
              <a:buClrTx/>
              <a:buFontTx/>
              <a:buNone/>
            </a:pPr>
            <a:r>
              <a:rPr lang="cs-CZ" altLang="cs-CZ" sz="2200">
                <a:latin typeface="Arial Unicode MS" charset="0"/>
              </a:rPr>
              <a:t>	- pokud nerozumí jazyku, pak popsat škodu vlastními 		slovy.</a:t>
            </a:r>
          </a:p>
        </p:txBody>
      </p:sp>
      <p:sp>
        <p:nvSpPr>
          <p:cNvPr id="20685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91A80F0A-B216-46FC-9A2C-283330AD52F5}" type="slidenum">
              <a:rPr lang="en-US" altLang="cs-CZ" sz="1400" b="1">
                <a:solidFill>
                  <a:srgbClr val="FFFFFF"/>
                </a:solidFill>
              </a:rPr>
              <a:pPr algn="ctr" eaLnBrk="1" hangingPunct="1">
                <a:spcBef>
                  <a:spcPct val="0"/>
                </a:spcBef>
                <a:buClrTx/>
                <a:buFontTx/>
                <a:buNone/>
              </a:pPr>
              <a:t>105</a:t>
            </a:fld>
            <a:endParaRPr lang="en-US" altLang="cs-CZ" sz="1400" b="1">
              <a:solidFill>
                <a:srgbClr val="FFFFFF"/>
              </a:solidFill>
            </a:endParaRPr>
          </a:p>
        </p:txBody>
      </p:sp>
      <p:sp>
        <p:nvSpPr>
          <p:cNvPr id="206853"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AB1C7D68-FFC0-419E-94EC-5F79C78D1C3F}" type="slidenum">
              <a:rPr lang="en-US" altLang="cs-CZ"/>
              <a:pPr/>
              <a:t>105</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ext Box 1"/>
          <p:cNvSpPr txBox="1">
            <a:spLocks noChangeArrowheads="1"/>
          </p:cNvSpPr>
          <p:nvPr/>
        </p:nvSpPr>
        <p:spPr bwMode="auto">
          <a:xfrm>
            <a:off x="685800" y="6324600"/>
            <a:ext cx="7270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spcBef>
                <a:spcPct val="0"/>
              </a:spcBef>
              <a:buClrTx/>
              <a:buFontTx/>
              <a:buNone/>
            </a:pPr>
            <a:endParaRPr lang="en-GB" altLang="cs-CZ" sz="1200">
              <a:solidFill>
                <a:srgbClr val="808080"/>
              </a:solidFill>
              <a:latin typeface="Times New Roman" pitchFamily="16" charset="0"/>
            </a:endParaRPr>
          </a:p>
          <a:p>
            <a:pPr eaLnBrk="1" hangingPunct="1">
              <a:spcBef>
                <a:spcPct val="0"/>
              </a:spcBef>
              <a:buClrTx/>
              <a:buFontTx/>
              <a:buNone/>
            </a:pPr>
            <a:endParaRPr lang="en-GB" altLang="cs-CZ" sz="1200">
              <a:solidFill>
                <a:srgbClr val="808080"/>
              </a:solidFill>
              <a:latin typeface="Times New Roman" pitchFamily="16" charset="0"/>
            </a:endParaRPr>
          </a:p>
        </p:txBody>
      </p:sp>
      <p:sp>
        <p:nvSpPr>
          <p:cNvPr id="208899" name="Text Box 2"/>
          <p:cNvSpPr txBox="1">
            <a:spLocks noChangeArrowheads="1"/>
          </p:cNvSpPr>
          <p:nvPr/>
        </p:nvSpPr>
        <p:spPr bwMode="auto">
          <a:xfrm>
            <a:off x="107505" y="260648"/>
            <a:ext cx="6696744"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lnSpc>
                <a:spcPct val="58000"/>
              </a:lnSpc>
              <a:spcBef>
                <a:spcPct val="0"/>
              </a:spcBef>
              <a:buClrTx/>
              <a:buFontTx/>
              <a:buNone/>
            </a:pPr>
            <a:r>
              <a:rPr lang="en-GB" altLang="cs-CZ" dirty="0">
                <a:solidFill>
                  <a:schemeClr val="bg1"/>
                </a:solidFill>
                <a:latin typeface="Arial Unicode MS" charset="0"/>
              </a:rPr>
              <a:t/>
            </a:r>
            <a:br>
              <a:rPr lang="en-GB" altLang="cs-CZ" dirty="0">
                <a:solidFill>
                  <a:schemeClr val="bg1"/>
                </a:solidFill>
                <a:latin typeface="Arial Unicode MS" charset="0"/>
              </a:rPr>
            </a:br>
            <a:r>
              <a:rPr lang="en-GB" altLang="cs-CZ" b="1" u="sng" dirty="0" err="1">
                <a:solidFill>
                  <a:schemeClr val="bg1"/>
                </a:solidFill>
                <a:latin typeface="Arial Unicode MS" charset="0"/>
              </a:rPr>
              <a:t>Předání</a:t>
            </a:r>
            <a:r>
              <a:rPr lang="en-GB" altLang="cs-CZ" b="1" u="sng" dirty="0">
                <a:solidFill>
                  <a:schemeClr val="bg1"/>
                </a:solidFill>
                <a:latin typeface="Arial Unicode MS" charset="0"/>
              </a:rPr>
              <a:t> </a:t>
            </a:r>
            <a:r>
              <a:rPr lang="en-GB" altLang="cs-CZ" b="1" u="sng" dirty="0" err="1">
                <a:solidFill>
                  <a:schemeClr val="bg1"/>
                </a:solidFill>
                <a:latin typeface="Arial Unicode MS" charset="0"/>
              </a:rPr>
              <a:t>zásilky</a:t>
            </a:r>
            <a:r>
              <a:rPr lang="en-GB" altLang="cs-CZ" b="1" u="sng" dirty="0">
                <a:solidFill>
                  <a:schemeClr val="bg1"/>
                </a:solidFill>
                <a:latin typeface="Arial Unicode MS" charset="0"/>
              </a:rPr>
              <a:t> </a:t>
            </a:r>
            <a:r>
              <a:rPr lang="en-GB" altLang="cs-CZ" b="1" u="sng" dirty="0" err="1">
                <a:solidFill>
                  <a:schemeClr val="bg1"/>
                </a:solidFill>
                <a:latin typeface="Arial Unicode MS" charset="0"/>
              </a:rPr>
              <a:t>příjemci</a:t>
            </a:r>
            <a:r>
              <a:rPr lang="en-GB" altLang="cs-CZ" b="1" u="sng" dirty="0">
                <a:solidFill>
                  <a:schemeClr val="bg1"/>
                </a:solidFill>
                <a:latin typeface="Arial Unicode MS" charset="0"/>
              </a:rPr>
              <a:t> </a:t>
            </a:r>
            <a:r>
              <a:rPr lang="en-GB" altLang="cs-CZ" b="1" u="sng" dirty="0" err="1">
                <a:solidFill>
                  <a:schemeClr val="bg1"/>
                </a:solidFill>
                <a:latin typeface="Arial Unicode MS" charset="0"/>
              </a:rPr>
              <a:t>dle</a:t>
            </a:r>
            <a:r>
              <a:rPr lang="en-GB" altLang="cs-CZ" b="1" u="sng" dirty="0">
                <a:solidFill>
                  <a:schemeClr val="bg1"/>
                </a:solidFill>
                <a:latin typeface="Arial Unicode MS" charset="0"/>
              </a:rPr>
              <a:t> </a:t>
            </a:r>
            <a:r>
              <a:rPr lang="en-GB" altLang="cs-CZ" b="1" u="sng" dirty="0" err="1">
                <a:solidFill>
                  <a:schemeClr val="bg1"/>
                </a:solidFill>
                <a:latin typeface="Arial Unicode MS" charset="0"/>
              </a:rPr>
              <a:t>čl</a:t>
            </a:r>
            <a:r>
              <a:rPr lang="en-GB" altLang="cs-CZ" b="1" u="sng" dirty="0">
                <a:solidFill>
                  <a:schemeClr val="bg1"/>
                </a:solidFill>
                <a:latin typeface="Arial Unicode MS" charset="0"/>
              </a:rPr>
              <a:t>. 30 </a:t>
            </a:r>
            <a:r>
              <a:rPr lang="en-GB" altLang="cs-CZ" b="1" u="sng" dirty="0" err="1">
                <a:solidFill>
                  <a:schemeClr val="bg1"/>
                </a:solidFill>
                <a:latin typeface="Arial Unicode MS" charset="0"/>
              </a:rPr>
              <a:t>Úmluvy</a:t>
            </a:r>
            <a:r>
              <a:rPr lang="en-GB" altLang="cs-CZ" b="1" u="sng" dirty="0">
                <a:solidFill>
                  <a:schemeClr val="bg1"/>
                </a:solidFill>
                <a:latin typeface="Arial Unicode MS" charset="0"/>
              </a:rPr>
              <a:t> CMR)</a:t>
            </a:r>
            <a:br>
              <a:rPr lang="en-GB" altLang="cs-CZ" b="1" u="sng" dirty="0">
                <a:solidFill>
                  <a:schemeClr val="bg1"/>
                </a:solidFill>
                <a:latin typeface="Arial Unicode MS" charset="0"/>
              </a:rPr>
            </a:br>
            <a:endParaRPr lang="en-GB" altLang="cs-CZ" b="1" u="sng" dirty="0">
              <a:solidFill>
                <a:schemeClr val="bg1"/>
              </a:solidFill>
              <a:latin typeface="Arial Unicode MS" charset="0"/>
            </a:endParaRPr>
          </a:p>
        </p:txBody>
      </p:sp>
      <p:sp>
        <p:nvSpPr>
          <p:cNvPr id="208900" name="Text Box 3"/>
          <p:cNvSpPr txBox="1">
            <a:spLocks noChangeArrowheads="1"/>
          </p:cNvSpPr>
          <p:nvPr/>
        </p:nvSpPr>
        <p:spPr bwMode="auto">
          <a:xfrm>
            <a:off x="611188" y="1773238"/>
            <a:ext cx="7775575"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328613" indent="-325438">
              <a:spcBef>
                <a:spcPts val="600"/>
              </a:spcBef>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sz="1600">
                <a:solidFill>
                  <a:srgbClr val="000000"/>
                </a:solidFill>
                <a:latin typeface="Century Schoolbook" charset="0"/>
                <a:ea typeface="Microsoft YaHei" charset="-122"/>
              </a:defRPr>
            </a:lvl9pPr>
          </a:lstStyle>
          <a:p>
            <a:pPr eaLnBrk="1" hangingPunct="1">
              <a:lnSpc>
                <a:spcPct val="58000"/>
              </a:lnSpc>
              <a:spcBef>
                <a:spcPts val="450"/>
              </a:spcBef>
              <a:buClrTx/>
              <a:buFontTx/>
              <a:buNone/>
            </a:pPr>
            <a:endParaRPr lang="cs-CZ" altLang="cs-CZ" sz="1800">
              <a:latin typeface="Arial Unicode MS" charset="0"/>
            </a:endParaRPr>
          </a:p>
          <a:p>
            <a:pPr eaLnBrk="1" hangingPunct="1">
              <a:spcBef>
                <a:spcPts val="450"/>
              </a:spcBef>
              <a:buClrTx/>
              <a:buFontTx/>
              <a:buNone/>
            </a:pPr>
            <a:r>
              <a:rPr lang="cs-CZ" altLang="cs-CZ" sz="1800">
                <a:latin typeface="Arial Unicode MS" charset="0"/>
              </a:rPr>
              <a:t>Zjištění stavu zásilky po doručení na místo určení – příjemce a dopravce musí být aktivní při zjišťování stavu zásilky</a:t>
            </a:r>
          </a:p>
          <a:p>
            <a:pPr eaLnBrk="1" hangingPunct="1">
              <a:spcBef>
                <a:spcPts val="450"/>
              </a:spcBef>
              <a:buClrTx/>
              <a:buFontTx/>
              <a:buNone/>
            </a:pPr>
            <a:endParaRPr lang="cs-CZ" altLang="cs-CZ" sz="1800">
              <a:latin typeface="Arial Unicode MS" charset="0"/>
            </a:endParaRPr>
          </a:p>
          <a:p>
            <a:pPr eaLnBrk="1" hangingPunct="1">
              <a:spcBef>
                <a:spcPts val="450"/>
              </a:spcBef>
              <a:buClrTx/>
              <a:buFontTx/>
              <a:buNone/>
            </a:pPr>
            <a:r>
              <a:rPr lang="cs-CZ" altLang="cs-CZ" sz="1800">
                <a:latin typeface="Arial Unicode MS" charset="0"/>
              </a:rPr>
              <a:t>Zjevně znatelná škoda </a:t>
            </a:r>
          </a:p>
          <a:p>
            <a:pPr eaLnBrk="1" hangingPunct="1">
              <a:spcBef>
                <a:spcPts val="450"/>
              </a:spcBef>
              <a:buClrTx/>
              <a:buFontTx/>
              <a:buNone/>
            </a:pPr>
            <a:r>
              <a:rPr lang="cs-CZ" altLang="cs-CZ" sz="1800">
                <a:latin typeface="Arial Unicode MS" charset="0"/>
              </a:rPr>
              <a:t>	škoda, která je zjistitelná při převzetí zásilky s řádnou péčí</a:t>
            </a:r>
          </a:p>
          <a:p>
            <a:pPr eaLnBrk="1" hangingPunct="1">
              <a:spcBef>
                <a:spcPts val="450"/>
              </a:spcBef>
              <a:buClrTx/>
              <a:buFontTx/>
              <a:buNone/>
            </a:pPr>
            <a:r>
              <a:rPr lang="cs-CZ" altLang="cs-CZ" sz="1800">
                <a:latin typeface="Arial Unicode MS" charset="0"/>
              </a:rPr>
              <a:t>	výhrada příjemce nejpozději při převzetí zásilky (nejlépe do nákladního listu nebo ZOŠ + podpis řidiče nebo nezávislou třetí osobou)</a:t>
            </a:r>
            <a:r>
              <a:rPr lang="ar-SA" altLang="cs-CZ" sz="1800">
                <a:latin typeface="Arial Unicode MS" charset="0"/>
                <a:cs typeface="Times New Roman" pitchFamily="16" charset="0"/>
              </a:rPr>
              <a:t>‏</a:t>
            </a:r>
            <a:endParaRPr lang="en-US" altLang="cs-CZ" sz="1800">
              <a:latin typeface="Arial Unicode MS" charset="0"/>
              <a:cs typeface="Times New Roman" pitchFamily="16" charset="0"/>
            </a:endParaRPr>
          </a:p>
          <a:p>
            <a:pPr eaLnBrk="1" hangingPunct="1">
              <a:spcBef>
                <a:spcPts val="450"/>
              </a:spcBef>
              <a:buClrTx/>
              <a:buFontTx/>
              <a:buNone/>
            </a:pPr>
            <a:endParaRPr lang="cs-CZ" altLang="cs-CZ" sz="1800">
              <a:latin typeface="Arial Unicode MS" charset="0"/>
            </a:endParaRPr>
          </a:p>
          <a:p>
            <a:pPr eaLnBrk="1" hangingPunct="1">
              <a:spcBef>
                <a:spcPts val="450"/>
              </a:spcBef>
              <a:buClrTx/>
              <a:buFontTx/>
              <a:buNone/>
            </a:pPr>
            <a:r>
              <a:rPr lang="cs-CZ" altLang="cs-CZ" sz="1800">
                <a:latin typeface="Arial Unicode MS" charset="0"/>
              </a:rPr>
              <a:t>Zjevně neznatelná škoda </a:t>
            </a:r>
          </a:p>
          <a:p>
            <a:pPr eaLnBrk="1" hangingPunct="1">
              <a:spcBef>
                <a:spcPts val="450"/>
              </a:spcBef>
              <a:buClrTx/>
              <a:buFontTx/>
              <a:buNone/>
            </a:pPr>
            <a:r>
              <a:rPr lang="cs-CZ" altLang="cs-CZ" sz="1800">
                <a:latin typeface="Arial Unicode MS" charset="0"/>
              </a:rPr>
              <a:t>	škoda, která nebylo možné zjistit při převzetí zásilky s řádnou péčí</a:t>
            </a:r>
          </a:p>
          <a:p>
            <a:pPr eaLnBrk="1" hangingPunct="1">
              <a:spcBef>
                <a:spcPts val="450"/>
              </a:spcBef>
              <a:buClrTx/>
              <a:buFontTx/>
              <a:buNone/>
            </a:pPr>
            <a:r>
              <a:rPr lang="cs-CZ" altLang="cs-CZ" sz="1800">
                <a:latin typeface="Arial Unicode MS" charset="0"/>
              </a:rPr>
              <a:t>	písemná výhrada příjemce nejpozději do 7 dnů ode dne vydání  </a:t>
            </a:r>
            <a:br>
              <a:rPr lang="cs-CZ" altLang="cs-CZ" sz="1800">
                <a:latin typeface="Arial Unicode MS" charset="0"/>
              </a:rPr>
            </a:br>
            <a:r>
              <a:rPr lang="cs-CZ" altLang="cs-CZ" sz="1800">
                <a:latin typeface="Arial Unicode MS" charset="0"/>
              </a:rPr>
              <a:t>zásilky (nezapočítávají se neděle a uznané svátky)</a:t>
            </a:r>
            <a:r>
              <a:rPr lang="ar-SA" altLang="cs-CZ" sz="1800">
                <a:latin typeface="Arial Unicode MS" charset="0"/>
                <a:cs typeface="Times New Roman" pitchFamily="16" charset="0"/>
              </a:rPr>
              <a:t>‏</a:t>
            </a:r>
            <a:endParaRPr lang="en-US" altLang="cs-CZ" sz="1800">
              <a:latin typeface="Arial Unicode MS" charset="0"/>
              <a:cs typeface="Times New Roman" pitchFamily="16" charset="0"/>
            </a:endParaRPr>
          </a:p>
          <a:p>
            <a:pPr eaLnBrk="1" hangingPunct="1">
              <a:lnSpc>
                <a:spcPct val="58000"/>
              </a:lnSpc>
              <a:spcBef>
                <a:spcPts val="450"/>
              </a:spcBef>
              <a:buClrTx/>
              <a:buFontTx/>
              <a:buNone/>
            </a:pPr>
            <a:endParaRPr lang="cs-CZ" altLang="cs-CZ" sz="1800">
              <a:latin typeface="Arial Unicode MS" charset="0"/>
            </a:endParaRPr>
          </a:p>
          <a:p>
            <a:pPr eaLnBrk="1" hangingPunct="1">
              <a:lnSpc>
                <a:spcPct val="58000"/>
              </a:lnSpc>
              <a:spcBef>
                <a:spcPts val="450"/>
              </a:spcBef>
              <a:buClrTx/>
              <a:buFontTx/>
              <a:buNone/>
            </a:pPr>
            <a:r>
              <a:rPr lang="cs-CZ" altLang="cs-CZ" sz="1800">
                <a:latin typeface="Arial Unicode MS" charset="0"/>
              </a:rPr>
              <a:t>	</a:t>
            </a:r>
          </a:p>
          <a:p>
            <a:pPr eaLnBrk="1" hangingPunct="1">
              <a:lnSpc>
                <a:spcPct val="58000"/>
              </a:lnSpc>
              <a:spcBef>
                <a:spcPts val="450"/>
              </a:spcBef>
              <a:buClrTx/>
              <a:buFontTx/>
              <a:buNone/>
            </a:pPr>
            <a:endParaRPr lang="cs-CZ" altLang="cs-CZ" sz="1800">
              <a:latin typeface="Arial Unicode MS" charset="0"/>
            </a:endParaRPr>
          </a:p>
        </p:txBody>
      </p:sp>
      <p:sp>
        <p:nvSpPr>
          <p:cNvPr id="208901" name="Text Box 4"/>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DAA1E355-70C6-4A0F-9F3C-75ED71F532F8}" type="slidenum">
              <a:rPr lang="en-US" altLang="cs-CZ" sz="1400" b="1">
                <a:solidFill>
                  <a:srgbClr val="FFFFFF"/>
                </a:solidFill>
              </a:rPr>
              <a:pPr algn="ctr" eaLnBrk="1" hangingPunct="1">
                <a:spcBef>
                  <a:spcPct val="0"/>
                </a:spcBef>
                <a:buClrTx/>
                <a:buFontTx/>
                <a:buNone/>
              </a:pPr>
              <a:t>106</a:t>
            </a:fld>
            <a:endParaRPr lang="en-US" altLang="cs-CZ" sz="1400" b="1">
              <a:solidFill>
                <a:srgbClr val="FFFFFF"/>
              </a:solidFill>
            </a:endParaRPr>
          </a:p>
        </p:txBody>
      </p:sp>
      <p:sp>
        <p:nvSpPr>
          <p:cNvPr id="208902"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72724F0D-2D9A-4568-AC0D-B55E0BE38EF0}" type="slidenum">
              <a:rPr lang="en-US" altLang="cs-CZ"/>
              <a:pPr/>
              <a:t>106</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Text Box 1"/>
          <p:cNvSpPr txBox="1">
            <a:spLocks noChangeArrowheads="1"/>
          </p:cNvSpPr>
          <p:nvPr/>
        </p:nvSpPr>
        <p:spPr bwMode="auto">
          <a:xfrm>
            <a:off x="685800" y="6324600"/>
            <a:ext cx="7270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6" charset="0"/>
              <a:buNone/>
            </a:pPr>
            <a:endParaRPr lang="cs-CZ" altLang="cs-CZ"/>
          </a:p>
        </p:txBody>
      </p:sp>
      <p:sp>
        <p:nvSpPr>
          <p:cNvPr id="210947" name="Text Box 2"/>
          <p:cNvSpPr txBox="1">
            <a:spLocks noChangeArrowheads="1"/>
          </p:cNvSpPr>
          <p:nvPr/>
        </p:nvSpPr>
        <p:spPr bwMode="auto">
          <a:xfrm>
            <a:off x="684213" y="260648"/>
            <a:ext cx="6048027" cy="83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lnSpc>
                <a:spcPct val="58000"/>
              </a:lnSpc>
              <a:spcBef>
                <a:spcPct val="0"/>
              </a:spcBef>
              <a:buClrTx/>
              <a:buFontTx/>
              <a:buNone/>
            </a:pPr>
            <a:r>
              <a:rPr lang="en-GB" altLang="cs-CZ" dirty="0">
                <a:solidFill>
                  <a:schemeClr val="bg1"/>
                </a:solidFill>
                <a:latin typeface="Arial Unicode MS" charset="0"/>
              </a:rPr>
              <a:t/>
            </a:r>
            <a:br>
              <a:rPr lang="en-GB" altLang="cs-CZ" dirty="0">
                <a:solidFill>
                  <a:schemeClr val="bg1"/>
                </a:solidFill>
                <a:latin typeface="Arial Unicode MS" charset="0"/>
              </a:rPr>
            </a:br>
            <a:r>
              <a:rPr lang="en-GB" altLang="cs-CZ" b="1" u="sng" dirty="0" err="1">
                <a:solidFill>
                  <a:schemeClr val="bg1"/>
                </a:solidFill>
                <a:latin typeface="Arial Unicode MS" charset="0"/>
              </a:rPr>
              <a:t>Důkazní</a:t>
            </a:r>
            <a:r>
              <a:rPr lang="en-GB" altLang="cs-CZ" b="1" u="sng" dirty="0">
                <a:solidFill>
                  <a:schemeClr val="bg1"/>
                </a:solidFill>
                <a:latin typeface="Arial Unicode MS" charset="0"/>
              </a:rPr>
              <a:t> </a:t>
            </a:r>
            <a:r>
              <a:rPr lang="en-GB" altLang="cs-CZ" b="1" u="sng" dirty="0" err="1">
                <a:solidFill>
                  <a:schemeClr val="bg1"/>
                </a:solidFill>
                <a:latin typeface="Arial Unicode MS" charset="0"/>
              </a:rPr>
              <a:t>moc</a:t>
            </a:r>
            <a:r>
              <a:rPr lang="en-GB" altLang="cs-CZ" b="1" u="sng" dirty="0">
                <a:solidFill>
                  <a:schemeClr val="bg1"/>
                </a:solidFill>
                <a:latin typeface="Arial Unicode MS" charset="0"/>
              </a:rPr>
              <a:t> NL </a:t>
            </a:r>
            <a:r>
              <a:rPr lang="en-GB" altLang="cs-CZ" b="1" u="sng" dirty="0" err="1">
                <a:solidFill>
                  <a:schemeClr val="bg1"/>
                </a:solidFill>
                <a:latin typeface="Arial Unicode MS" charset="0"/>
              </a:rPr>
              <a:t>dle</a:t>
            </a:r>
            <a:r>
              <a:rPr lang="en-GB" altLang="cs-CZ" b="1" u="sng" dirty="0">
                <a:solidFill>
                  <a:schemeClr val="bg1"/>
                </a:solidFill>
                <a:latin typeface="Arial Unicode MS" charset="0"/>
              </a:rPr>
              <a:t> </a:t>
            </a:r>
            <a:r>
              <a:rPr lang="en-GB" altLang="cs-CZ" b="1" u="sng" dirty="0" err="1">
                <a:solidFill>
                  <a:schemeClr val="bg1"/>
                </a:solidFill>
                <a:latin typeface="Arial Unicode MS" charset="0"/>
              </a:rPr>
              <a:t>čl</a:t>
            </a:r>
            <a:r>
              <a:rPr lang="en-GB" altLang="cs-CZ" b="1" u="sng" dirty="0">
                <a:solidFill>
                  <a:schemeClr val="bg1"/>
                </a:solidFill>
                <a:latin typeface="Arial Unicode MS" charset="0"/>
              </a:rPr>
              <a:t>. 30 </a:t>
            </a:r>
            <a:r>
              <a:rPr lang="en-GB" altLang="cs-CZ" b="1" u="sng" dirty="0" err="1">
                <a:solidFill>
                  <a:schemeClr val="bg1"/>
                </a:solidFill>
                <a:latin typeface="Arial Unicode MS" charset="0"/>
              </a:rPr>
              <a:t>Úmluvy</a:t>
            </a:r>
            <a:r>
              <a:rPr lang="en-GB" altLang="cs-CZ" b="1" u="sng" dirty="0">
                <a:solidFill>
                  <a:schemeClr val="bg1"/>
                </a:solidFill>
                <a:latin typeface="Arial Unicode MS" charset="0"/>
              </a:rPr>
              <a:t> CMR</a:t>
            </a:r>
            <a:br>
              <a:rPr lang="en-GB" altLang="cs-CZ" b="1" u="sng" dirty="0">
                <a:solidFill>
                  <a:schemeClr val="bg1"/>
                </a:solidFill>
                <a:latin typeface="Arial Unicode MS" charset="0"/>
              </a:rPr>
            </a:br>
            <a:endParaRPr lang="en-GB" altLang="cs-CZ" b="1" u="sng" dirty="0">
              <a:solidFill>
                <a:schemeClr val="bg1"/>
              </a:solidFill>
              <a:latin typeface="Arial Unicode MS" charset="0"/>
            </a:endParaRPr>
          </a:p>
        </p:txBody>
      </p:sp>
      <p:sp>
        <p:nvSpPr>
          <p:cNvPr id="210948" name="Text Box 3"/>
          <p:cNvSpPr txBox="1">
            <a:spLocks noChangeArrowheads="1"/>
          </p:cNvSpPr>
          <p:nvPr/>
        </p:nvSpPr>
        <p:spPr bwMode="auto">
          <a:xfrm>
            <a:off x="395536" y="1124744"/>
            <a:ext cx="7775575"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328613" indent="-325438">
              <a:spcBef>
                <a:spcPts val="600"/>
              </a:spcBef>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328613" algn="l"/>
                <a:tab pos="776288" algn="l"/>
                <a:tab pos="1225550" algn="l"/>
                <a:tab pos="1674813" algn="l"/>
                <a:tab pos="2124075" algn="l"/>
                <a:tab pos="2573338" algn="l"/>
                <a:tab pos="3022600" algn="l"/>
                <a:tab pos="3471863" algn="l"/>
                <a:tab pos="3921125" algn="l"/>
                <a:tab pos="4370388" algn="l"/>
                <a:tab pos="4819650" algn="l"/>
                <a:tab pos="5268913" algn="l"/>
                <a:tab pos="5718175" algn="l"/>
                <a:tab pos="6167438" algn="l"/>
                <a:tab pos="6616700" algn="l"/>
                <a:tab pos="7065963" algn="l"/>
                <a:tab pos="7515225" algn="l"/>
                <a:tab pos="7964488" algn="l"/>
                <a:tab pos="8413750" algn="l"/>
                <a:tab pos="8863013" algn="l"/>
                <a:tab pos="9312275" algn="l"/>
              </a:tabLst>
              <a:defRPr sz="1600">
                <a:solidFill>
                  <a:srgbClr val="000000"/>
                </a:solidFill>
                <a:latin typeface="Century Schoolbook" charset="0"/>
                <a:ea typeface="Microsoft YaHei" charset="-122"/>
              </a:defRPr>
            </a:lvl9pPr>
          </a:lstStyle>
          <a:p>
            <a:pPr eaLnBrk="1" hangingPunct="1">
              <a:spcBef>
                <a:spcPts val="450"/>
              </a:spcBef>
              <a:buClrTx/>
              <a:buFontTx/>
              <a:buNone/>
            </a:pPr>
            <a:endParaRPr lang="cs-CZ" altLang="cs-CZ" sz="2000" dirty="0">
              <a:latin typeface="Arial Unicode MS" charset="0"/>
            </a:endParaRPr>
          </a:p>
          <a:p>
            <a:pPr eaLnBrk="1" hangingPunct="1">
              <a:spcBef>
                <a:spcPts val="450"/>
              </a:spcBef>
              <a:buClrTx/>
              <a:buFontTx/>
              <a:buNone/>
            </a:pPr>
            <a:r>
              <a:rPr lang="cs-CZ" altLang="cs-CZ" sz="2000" dirty="0">
                <a:latin typeface="Arial Unicode MS" charset="0"/>
              </a:rPr>
              <a:t>	Vyvratitelná právní domněnka :</a:t>
            </a:r>
          </a:p>
          <a:p>
            <a:pPr eaLnBrk="1" hangingPunct="1">
              <a:spcBef>
                <a:spcPts val="450"/>
              </a:spcBef>
              <a:buClrTx/>
              <a:buFontTx/>
              <a:buNone/>
            </a:pPr>
            <a:endParaRPr lang="cs-CZ" altLang="cs-CZ" sz="2000" dirty="0">
              <a:latin typeface="Arial Unicode MS" charset="0"/>
            </a:endParaRPr>
          </a:p>
          <a:p>
            <a:pPr algn="just" eaLnBrk="1" hangingPunct="1">
              <a:spcBef>
                <a:spcPts val="450"/>
              </a:spcBef>
              <a:buClrTx/>
              <a:buFontTx/>
              <a:buNone/>
            </a:pPr>
            <a:r>
              <a:rPr lang="cs-CZ" altLang="cs-CZ" sz="2000" dirty="0">
                <a:latin typeface="Arial Unicode MS" charset="0"/>
              </a:rPr>
              <a:t>	Pokud příjemce neohlásí dopravci  zjevné vady zásilky při převzetí zásilky a nezjevné vady zásilky ve lhůtě 7 dní od převzetí zásilky, má se za to, pokud se neprokáže opak, že obdržel zásilku ve stavu uvedeném v nákladním listě .</a:t>
            </a:r>
          </a:p>
          <a:p>
            <a:pPr algn="just" eaLnBrk="1" hangingPunct="1">
              <a:spcBef>
                <a:spcPts val="450"/>
              </a:spcBef>
              <a:buClrTx/>
              <a:buFontTx/>
              <a:buNone/>
            </a:pPr>
            <a:endParaRPr lang="cs-CZ" altLang="cs-CZ" sz="2000" dirty="0">
              <a:latin typeface="Arial Unicode MS" charset="0"/>
            </a:endParaRPr>
          </a:p>
          <a:p>
            <a:pPr algn="just" eaLnBrk="1" hangingPunct="1">
              <a:spcBef>
                <a:spcPts val="450"/>
              </a:spcBef>
              <a:buClrTx/>
              <a:buFontTx/>
              <a:buNone/>
            </a:pPr>
            <a:r>
              <a:rPr lang="cs-CZ" altLang="cs-CZ" sz="2000" dirty="0">
                <a:latin typeface="Arial Unicode MS" charset="0"/>
              </a:rPr>
              <a:t>	Nevyvratitelná právní domněnka:</a:t>
            </a:r>
          </a:p>
          <a:p>
            <a:pPr algn="just" eaLnBrk="1" hangingPunct="1">
              <a:spcBef>
                <a:spcPts val="450"/>
              </a:spcBef>
              <a:buClrTx/>
              <a:buFontTx/>
              <a:buNone/>
            </a:pPr>
            <a:r>
              <a:rPr lang="cs-CZ" altLang="cs-CZ" sz="2000" dirty="0">
                <a:latin typeface="Arial Unicode MS" charset="0"/>
              </a:rPr>
              <a:t>	</a:t>
            </a:r>
          </a:p>
          <a:p>
            <a:pPr algn="just" eaLnBrk="1" hangingPunct="1">
              <a:spcBef>
                <a:spcPts val="450"/>
              </a:spcBef>
              <a:buClrTx/>
              <a:buFontTx/>
              <a:buNone/>
            </a:pPr>
            <a:r>
              <a:rPr lang="cs-CZ" altLang="cs-CZ" sz="2000" dirty="0">
                <a:latin typeface="Arial Unicode MS" charset="0"/>
              </a:rPr>
              <a:t>	Pokud příjemce spolu s dopravcem řádně zkontrolovali stav zásilky při převzetí, pak je připuštěn důkaz proti takovémuto zjištění pouze tehdy, pokud se jedná o zjevně neznatelné škody na zásilce a příjemce poslal dopravci písemnou výhradu do 7 dní od zjištění zjevně neznatelné vady.</a:t>
            </a:r>
          </a:p>
          <a:p>
            <a:pPr eaLnBrk="1" hangingPunct="1">
              <a:lnSpc>
                <a:spcPct val="58000"/>
              </a:lnSpc>
              <a:spcBef>
                <a:spcPts val="450"/>
              </a:spcBef>
              <a:buClrTx/>
              <a:buFontTx/>
              <a:buNone/>
            </a:pPr>
            <a:endParaRPr lang="cs-CZ" altLang="cs-CZ" sz="2000" dirty="0">
              <a:latin typeface="Arial Unicode MS" charset="0"/>
            </a:endParaRPr>
          </a:p>
        </p:txBody>
      </p:sp>
      <p:sp>
        <p:nvSpPr>
          <p:cNvPr id="210949" name="Text Box 4"/>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037863B0-1229-4460-9F6F-EDDBFA289580}" type="slidenum">
              <a:rPr lang="en-US" altLang="cs-CZ" sz="1400" b="1">
                <a:solidFill>
                  <a:srgbClr val="FFFFFF"/>
                </a:solidFill>
              </a:rPr>
              <a:pPr algn="ctr" eaLnBrk="1" hangingPunct="1">
                <a:spcBef>
                  <a:spcPct val="0"/>
                </a:spcBef>
                <a:buClrTx/>
                <a:buFontTx/>
                <a:buNone/>
              </a:pPr>
              <a:t>107</a:t>
            </a:fld>
            <a:endParaRPr lang="en-US" altLang="cs-CZ" sz="1400" b="1">
              <a:solidFill>
                <a:srgbClr val="FFFFFF"/>
              </a:solidFill>
            </a:endParaRPr>
          </a:p>
        </p:txBody>
      </p:sp>
      <p:sp>
        <p:nvSpPr>
          <p:cNvPr id="210950"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1623472E-12C4-4AFE-8781-1174ED56E0FD}" type="slidenum">
              <a:rPr lang="en-US" altLang="cs-CZ"/>
              <a:pPr/>
              <a:t>107</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ext Box 1"/>
          <p:cNvSpPr txBox="1">
            <a:spLocks noChangeArrowheads="1"/>
          </p:cNvSpPr>
          <p:nvPr/>
        </p:nvSpPr>
        <p:spPr bwMode="auto">
          <a:xfrm>
            <a:off x="1116013" y="359891"/>
            <a:ext cx="2303859" cy="404813"/>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Reklamace</a:t>
            </a:r>
            <a:endParaRPr lang="en-GB" sz="2400" b="1" u="sng" dirty="0">
              <a:effectLst>
                <a:outerShdw blurRad="38100" dist="38100" dir="2700000" algn="tl">
                  <a:srgbClr val="C0C0C0"/>
                </a:outerShdw>
              </a:effectLst>
              <a:latin typeface="Arial Unicode MS" charset="0"/>
            </a:endParaRPr>
          </a:p>
        </p:txBody>
      </p:sp>
      <p:sp>
        <p:nvSpPr>
          <p:cNvPr id="212995" name="Text Box 2"/>
          <p:cNvSpPr txBox="1">
            <a:spLocks noChangeArrowheads="1"/>
          </p:cNvSpPr>
          <p:nvPr/>
        </p:nvSpPr>
        <p:spPr bwMode="auto">
          <a:xfrm>
            <a:off x="1116013" y="1052513"/>
            <a:ext cx="7013575" cy="458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marL="696913" indent="-236538">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r>
              <a:rPr lang="cs-CZ" altLang="cs-CZ">
                <a:latin typeface="Arial Unicode MS" charset="0"/>
              </a:rPr>
              <a:t>Výhrada poškození zásilky v nákladním listu CMR není důkaz o rozsahu a výši škody</a:t>
            </a:r>
          </a:p>
          <a:p>
            <a:pPr eaLnBrk="1" hangingPunct="1">
              <a:lnSpc>
                <a:spcPct val="102000"/>
              </a:lnSpc>
              <a:spcBef>
                <a:spcPts val="500"/>
              </a:spcBef>
              <a:buClrTx/>
              <a:buFontTx/>
              <a:buNone/>
            </a:pPr>
            <a:r>
              <a:rPr lang="cs-CZ" altLang="cs-CZ">
                <a:latin typeface="Arial Unicode MS" charset="0"/>
              </a:rPr>
              <a:t>Zajištění kontroly stavu zásilky</a:t>
            </a:r>
          </a:p>
          <a:p>
            <a:pPr lvl="1" eaLnBrk="1" hangingPunct="1">
              <a:lnSpc>
                <a:spcPct val="102000"/>
              </a:lnSpc>
              <a:spcBef>
                <a:spcPts val="450"/>
              </a:spcBef>
              <a:buClrTx/>
              <a:buFontTx/>
              <a:buNone/>
            </a:pPr>
            <a:r>
              <a:rPr lang="cs-CZ" altLang="cs-CZ" sz="2400">
                <a:latin typeface="Arial Unicode MS" charset="0"/>
              </a:rPr>
              <a:t>Příjemce z důvodu unesení důkazního břemene </a:t>
            </a:r>
          </a:p>
          <a:p>
            <a:pPr lvl="1" eaLnBrk="1" hangingPunct="1">
              <a:lnSpc>
                <a:spcPct val="102000"/>
              </a:lnSpc>
              <a:spcBef>
                <a:spcPts val="450"/>
              </a:spcBef>
              <a:buClrTx/>
              <a:buFontTx/>
              <a:buNone/>
            </a:pPr>
            <a:r>
              <a:rPr lang="cs-CZ" altLang="cs-CZ" sz="2400">
                <a:latin typeface="Arial Unicode MS" charset="0"/>
              </a:rPr>
              <a:t>Dopravce z důvodu objektivity výše škody</a:t>
            </a:r>
          </a:p>
          <a:p>
            <a:pPr eaLnBrk="1" hangingPunct="1">
              <a:lnSpc>
                <a:spcPct val="102000"/>
              </a:lnSpc>
              <a:spcBef>
                <a:spcPts val="500"/>
              </a:spcBef>
              <a:buClrTx/>
              <a:buFontTx/>
              <a:buNone/>
            </a:pPr>
            <a:r>
              <a:rPr lang="cs-CZ" altLang="cs-CZ">
                <a:latin typeface="Arial Unicode MS" charset="0"/>
              </a:rPr>
              <a:t>Reklamace</a:t>
            </a:r>
          </a:p>
          <a:p>
            <a:pPr lvl="1" eaLnBrk="1" hangingPunct="1">
              <a:lnSpc>
                <a:spcPct val="102000"/>
              </a:lnSpc>
              <a:spcBef>
                <a:spcPts val="450"/>
              </a:spcBef>
              <a:buClrTx/>
              <a:buFontTx/>
              <a:buNone/>
            </a:pPr>
            <a:r>
              <a:rPr lang="cs-CZ" altLang="cs-CZ" sz="2400">
                <a:latin typeface="Arial Unicode MS" charset="0"/>
              </a:rPr>
              <a:t>Náležitosti reklamace</a:t>
            </a:r>
          </a:p>
          <a:p>
            <a:pPr lvl="1" eaLnBrk="1" hangingPunct="1">
              <a:lnSpc>
                <a:spcPct val="102000"/>
              </a:lnSpc>
              <a:spcBef>
                <a:spcPts val="450"/>
              </a:spcBef>
              <a:buClrTx/>
              <a:buFontTx/>
              <a:buNone/>
            </a:pPr>
            <a:r>
              <a:rPr lang="cs-CZ" altLang="cs-CZ" sz="2400">
                <a:latin typeface="Arial Unicode MS" charset="0"/>
              </a:rPr>
              <a:t>Doručení reklamace</a:t>
            </a:r>
          </a:p>
          <a:p>
            <a:pPr lvl="1" eaLnBrk="1" hangingPunct="1">
              <a:lnSpc>
                <a:spcPct val="102000"/>
              </a:lnSpc>
              <a:spcBef>
                <a:spcPts val="450"/>
              </a:spcBef>
              <a:buClrTx/>
              <a:buFontTx/>
              <a:buNone/>
            </a:pPr>
            <a:r>
              <a:rPr lang="cs-CZ" altLang="cs-CZ" sz="2400">
                <a:latin typeface="Arial Unicode MS" charset="0"/>
              </a:rPr>
              <a:t>Oprávněnost reklamovat</a:t>
            </a:r>
          </a:p>
          <a:p>
            <a:pPr lvl="1" eaLnBrk="1" hangingPunct="1">
              <a:lnSpc>
                <a:spcPct val="102000"/>
              </a:lnSpc>
              <a:spcBef>
                <a:spcPts val="450"/>
              </a:spcBef>
              <a:buClrTx/>
              <a:buFontTx/>
              <a:buNone/>
            </a:pPr>
            <a:r>
              <a:rPr lang="cs-CZ" altLang="cs-CZ" sz="2400">
                <a:latin typeface="Arial Unicode MS" charset="0"/>
              </a:rPr>
              <a:t>Lhůta pro reklamaci</a:t>
            </a:r>
          </a:p>
          <a:p>
            <a:pPr eaLnBrk="1" hangingPunct="1">
              <a:lnSpc>
                <a:spcPct val="102000"/>
              </a:lnSpc>
              <a:spcBef>
                <a:spcPts val="500"/>
              </a:spcBef>
              <a:buClrTx/>
              <a:buFontTx/>
              <a:buNone/>
            </a:pPr>
            <a:r>
              <a:rPr lang="cs-CZ" altLang="cs-CZ">
                <a:latin typeface="Arial Unicode MS" charset="0"/>
              </a:rPr>
              <a:t>Stanovisko dopravce k reklamaci</a:t>
            </a:r>
          </a:p>
        </p:txBody>
      </p:sp>
      <p:sp>
        <p:nvSpPr>
          <p:cNvPr id="21299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9DD71C80-2820-4A81-A06B-DDEA7A266D33}" type="slidenum">
              <a:rPr lang="en-US" altLang="cs-CZ" sz="1400" b="1">
                <a:solidFill>
                  <a:srgbClr val="FFFFFF"/>
                </a:solidFill>
              </a:rPr>
              <a:pPr algn="ctr" eaLnBrk="1" hangingPunct="1">
                <a:spcBef>
                  <a:spcPct val="0"/>
                </a:spcBef>
                <a:buClrTx/>
                <a:buFontTx/>
                <a:buNone/>
              </a:pPr>
              <a:t>108</a:t>
            </a:fld>
            <a:endParaRPr lang="en-US" altLang="cs-CZ" sz="1400" b="1">
              <a:solidFill>
                <a:srgbClr val="FFFFFF"/>
              </a:solidFill>
            </a:endParaRPr>
          </a:p>
        </p:txBody>
      </p:sp>
      <p:sp>
        <p:nvSpPr>
          <p:cNvPr id="212997"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3683419E-E711-4548-B4F5-95A04AD6D2EA}" type="slidenum">
              <a:rPr lang="en-US" altLang="cs-CZ"/>
              <a:pPr/>
              <a:t>108</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ext Box 1"/>
          <p:cNvSpPr txBox="1">
            <a:spLocks noChangeArrowheads="1"/>
          </p:cNvSpPr>
          <p:nvPr/>
        </p:nvSpPr>
        <p:spPr bwMode="auto">
          <a:xfrm>
            <a:off x="323529" y="333375"/>
            <a:ext cx="6192687"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Smlouva</a:t>
            </a:r>
            <a:r>
              <a:rPr lang="en-GB" sz="2400" b="1" u="sng" dirty="0">
                <a:effectLst>
                  <a:outerShdw blurRad="38100" dist="38100" dir="2700000" algn="tl">
                    <a:srgbClr val="C0C0C0"/>
                  </a:outerShdw>
                </a:effectLst>
                <a:latin typeface="Arial Unicode MS" charset="0"/>
              </a:rPr>
              <a:t> o </a:t>
            </a:r>
            <a:r>
              <a:rPr lang="en-GB" sz="2400" b="1" u="sng" dirty="0" err="1">
                <a:effectLst>
                  <a:outerShdw blurRad="38100" dist="38100" dir="2700000" algn="tl">
                    <a:srgbClr val="C0C0C0"/>
                  </a:outerShdw>
                </a:effectLst>
                <a:latin typeface="Arial Unicode MS" charset="0"/>
              </a:rPr>
              <a:t>přepravě</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věci</a:t>
            </a:r>
            <a:r>
              <a:rPr lang="en-GB" sz="2400" b="1" u="sng" dirty="0">
                <a:effectLst>
                  <a:outerShdw blurRad="38100" dist="38100" dir="2700000" algn="tl">
                    <a:srgbClr val="C0C0C0"/>
                  </a:outerShdw>
                </a:effectLst>
                <a:latin typeface="Arial Unicode MS" charset="0"/>
              </a:rPr>
              <a:t> - REKLAMACE</a:t>
            </a:r>
          </a:p>
        </p:txBody>
      </p:sp>
      <p:sp>
        <p:nvSpPr>
          <p:cNvPr id="215043" name="Text Box 2"/>
          <p:cNvSpPr txBox="1">
            <a:spLocks noChangeArrowheads="1"/>
          </p:cNvSpPr>
          <p:nvPr/>
        </p:nvSpPr>
        <p:spPr bwMode="auto">
          <a:xfrm>
            <a:off x="683568" y="1052513"/>
            <a:ext cx="7488238" cy="542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36600" algn="l"/>
                <a:tab pos="1185863" algn="l"/>
                <a:tab pos="1635125" algn="l"/>
                <a:tab pos="2084388" algn="l"/>
                <a:tab pos="2533650" algn="l"/>
                <a:tab pos="2982913" algn="l"/>
                <a:tab pos="3432175" algn="l"/>
                <a:tab pos="3881438" algn="l"/>
                <a:tab pos="4330700" algn="l"/>
                <a:tab pos="4779963" algn="l"/>
                <a:tab pos="5229225" algn="l"/>
                <a:tab pos="5686425" algn="l"/>
                <a:tab pos="6127750" algn="l"/>
                <a:tab pos="6577013" algn="l"/>
                <a:tab pos="7026275" algn="l"/>
                <a:tab pos="7475538" algn="l"/>
                <a:tab pos="7924800" algn="l"/>
                <a:tab pos="8374063" algn="l"/>
                <a:tab pos="8823325" algn="l"/>
                <a:tab pos="9272588" algn="l"/>
                <a:tab pos="9421813" algn="l"/>
                <a:tab pos="9871075" algn="l"/>
                <a:tab pos="10320338" algn="l"/>
                <a:tab pos="10769600" algn="l"/>
                <a:tab pos="10772775" algn="l"/>
                <a:tab pos="10775950" algn="l"/>
                <a:tab pos="10780713" algn="l"/>
              </a:tabLst>
              <a:defRPr sz="1600">
                <a:solidFill>
                  <a:srgbClr val="000000"/>
                </a:solidFill>
                <a:latin typeface="Century Schoolbook" charset="0"/>
                <a:ea typeface="Microsoft YaHei" charset="-122"/>
              </a:defRPr>
            </a:lvl9pPr>
          </a:lstStyle>
          <a:p>
            <a:pPr algn="just" eaLnBrk="1" hangingPunct="1">
              <a:lnSpc>
                <a:spcPct val="95000"/>
              </a:lnSpc>
              <a:buClrTx/>
              <a:buFontTx/>
              <a:buNone/>
            </a:pPr>
            <a:r>
              <a:rPr lang="cs-CZ" altLang="cs-CZ" dirty="0">
                <a:latin typeface="Arial Unicode MS" charset="0"/>
              </a:rPr>
              <a:t>	</a:t>
            </a:r>
            <a:r>
              <a:rPr lang="cs-CZ" altLang="cs-CZ" sz="2000" dirty="0">
                <a:latin typeface="Arial Unicode MS" charset="0"/>
              </a:rPr>
              <a:t>NOZ v § 2569 zavádí možnost dopravce zprostit se možnosti povinnosti hradit škodu vzniklou při přepravě, pokud není učiněna reklamace ve lhůtě 6 měsíců od doby, kdy byla zásilka doručena nebo kdy měla být doručena, vznesením námitky, že u něho nebyl nárok včas uplatněno.</a:t>
            </a:r>
          </a:p>
          <a:p>
            <a:pPr algn="just" eaLnBrk="1" hangingPunct="1">
              <a:lnSpc>
                <a:spcPct val="95000"/>
              </a:lnSpc>
              <a:buClrTx/>
              <a:buFontTx/>
              <a:buNone/>
            </a:pPr>
            <a:endParaRPr lang="cs-CZ" altLang="cs-CZ" sz="2000" dirty="0">
              <a:latin typeface="Arial Unicode MS" charset="0"/>
            </a:endParaRPr>
          </a:p>
          <a:p>
            <a:pPr algn="just" eaLnBrk="1" hangingPunct="1">
              <a:lnSpc>
                <a:spcPct val="95000"/>
              </a:lnSpc>
              <a:buClrTx/>
              <a:buFontTx/>
              <a:buNone/>
            </a:pPr>
            <a:r>
              <a:rPr lang="cs-CZ" altLang="cs-CZ" sz="2000" dirty="0">
                <a:latin typeface="Arial Unicode MS" charset="0"/>
              </a:rPr>
              <a:t>	Nejedná se tedy o prekluzivní lhůtu, a je tedy dána volba dopravci, zda tuto námitku vznese či nikoliv. Je sporné, zda lze tuto reklamaci považovat za úkon uplatnění práva ve smyslu §628 NOZ, a tedy se posouvá i počátek promlčení. Z důvodové zprávy, však vyplývá, že za úkon uplatnění práva ve smyslu § 628 NOZ lze chápat pouze prekluzi, nikoliv promlčení.</a:t>
            </a:r>
          </a:p>
          <a:p>
            <a:pPr algn="just" eaLnBrk="1" hangingPunct="1">
              <a:lnSpc>
                <a:spcPct val="95000"/>
              </a:lnSpc>
              <a:buClrTx/>
              <a:buFontTx/>
              <a:buNone/>
            </a:pPr>
            <a:endParaRPr lang="cs-CZ" altLang="cs-CZ" sz="2000" dirty="0">
              <a:latin typeface="Arial Unicode MS" charset="0"/>
            </a:endParaRPr>
          </a:p>
          <a:p>
            <a:pPr algn="just" eaLnBrk="1" hangingPunct="1">
              <a:lnSpc>
                <a:spcPct val="95000"/>
              </a:lnSpc>
              <a:buClrTx/>
              <a:buFontTx/>
              <a:buNone/>
            </a:pPr>
            <a:r>
              <a:rPr lang="cs-CZ" altLang="cs-CZ" sz="2000" dirty="0">
                <a:latin typeface="Arial Unicode MS" charset="0"/>
              </a:rPr>
              <a:t>	Tato povinnost může být dána i pro mezinárodní silniční nákladní přepravy, ale dovolat se jí u soudu v zahraniční bude velmi komplikované.</a:t>
            </a:r>
          </a:p>
          <a:p>
            <a:pPr algn="just" eaLnBrk="1" hangingPunct="1">
              <a:lnSpc>
                <a:spcPct val="81000"/>
              </a:lnSpc>
              <a:spcBef>
                <a:spcPct val="0"/>
              </a:spcBef>
              <a:buClrTx/>
              <a:buFontTx/>
              <a:buNone/>
            </a:pPr>
            <a:endParaRPr lang="cs-CZ" altLang="cs-CZ" sz="2000" dirty="0">
              <a:latin typeface="Arial Unicode MS" charset="0"/>
            </a:endParaRPr>
          </a:p>
        </p:txBody>
      </p:sp>
      <p:sp>
        <p:nvSpPr>
          <p:cNvPr id="21504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9F49D6AB-2263-46BF-A268-121CB857B516}" type="slidenum">
              <a:rPr lang="en-US" altLang="cs-CZ" sz="1400" b="1">
                <a:solidFill>
                  <a:srgbClr val="FFFFFF"/>
                </a:solidFill>
              </a:rPr>
              <a:pPr algn="ctr" eaLnBrk="1" hangingPunct="1">
                <a:spcBef>
                  <a:spcPct val="0"/>
                </a:spcBef>
                <a:buClrTx/>
                <a:buFontTx/>
                <a:buNone/>
              </a:pPr>
              <a:t>109</a:t>
            </a:fld>
            <a:endParaRPr lang="en-US" altLang="cs-CZ" sz="1400" b="1">
              <a:solidFill>
                <a:srgbClr val="FFFFFF"/>
              </a:solidFill>
            </a:endParaRPr>
          </a:p>
        </p:txBody>
      </p:sp>
      <p:sp>
        <p:nvSpPr>
          <p:cNvPr id="215045"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F6BF8D98-5A0B-4F3D-AC7C-92276B08880D}" type="slidenum">
              <a:rPr lang="en-US" altLang="cs-CZ"/>
              <a:pPr/>
              <a:t>109</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ext Box 1"/>
          <p:cNvSpPr txBox="1">
            <a:spLocks noChangeArrowheads="1"/>
          </p:cNvSpPr>
          <p:nvPr/>
        </p:nvSpPr>
        <p:spPr bwMode="auto">
          <a:xfrm>
            <a:off x="323528" y="338237"/>
            <a:ext cx="5040560"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a:effectLst>
                  <a:outerShdw blurRad="38100" dist="38100" dir="2700000" algn="tl">
                    <a:srgbClr val="C0C0C0"/>
                  </a:outerShdw>
                </a:effectLst>
                <a:latin typeface="Arial Unicode MS" charset="0"/>
              </a:rPr>
              <a:t>Judikatura Nejvyššího soudu ČR</a:t>
            </a:r>
          </a:p>
        </p:txBody>
      </p:sp>
      <p:sp>
        <p:nvSpPr>
          <p:cNvPr id="217091" name="Text Box 2"/>
          <p:cNvSpPr txBox="1">
            <a:spLocks noChangeArrowheads="1"/>
          </p:cNvSpPr>
          <p:nvPr/>
        </p:nvSpPr>
        <p:spPr bwMode="auto">
          <a:xfrm>
            <a:off x="684213" y="1196975"/>
            <a:ext cx="7808912"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endParaRPr lang="cs-CZ" altLang="cs-CZ" sz="2000">
              <a:latin typeface="Times New Roman" pitchFamily="16" charset="0"/>
            </a:endParaRPr>
          </a:p>
          <a:p>
            <a:pPr eaLnBrk="1" hangingPunct="1">
              <a:lnSpc>
                <a:spcPct val="95000"/>
              </a:lnSpc>
              <a:spcBef>
                <a:spcPts val="500"/>
              </a:spcBef>
              <a:buClrTx/>
              <a:buFontTx/>
              <a:buNone/>
            </a:pPr>
            <a:r>
              <a:rPr lang="cs-CZ" altLang="cs-CZ">
                <a:latin typeface="Arial Unicode MS" charset="0"/>
              </a:rPr>
              <a:t>Příjemce musí uvést při převzetí zásilky výhradu k zjevnému stavu zásilky, která směřuje k údajům v nákladním listu nikoliv k údajům na faktuře</a:t>
            </a:r>
          </a:p>
          <a:p>
            <a:pPr eaLnBrk="1" hangingPunct="1">
              <a:lnSpc>
                <a:spcPct val="95000"/>
              </a:lnSpc>
              <a:spcBef>
                <a:spcPts val="500"/>
              </a:spcBef>
              <a:buClrTx/>
              <a:buFontTx/>
              <a:buNone/>
            </a:pPr>
            <a:endParaRPr lang="cs-CZ" altLang="cs-CZ">
              <a:latin typeface="Arial Unicode MS" charset="0"/>
            </a:endParaRPr>
          </a:p>
          <a:p>
            <a:pPr eaLnBrk="1" hangingPunct="1">
              <a:lnSpc>
                <a:spcPct val="95000"/>
              </a:lnSpc>
              <a:spcBef>
                <a:spcPts val="500"/>
              </a:spcBef>
              <a:buClrTx/>
              <a:buFontTx/>
              <a:buNone/>
            </a:pPr>
            <a:r>
              <a:rPr lang="cs-CZ" altLang="cs-CZ">
                <a:latin typeface="Arial Unicode MS" charset="0"/>
              </a:rPr>
              <a:t>sp.zn. 29 Odo 702/2001</a:t>
            </a:r>
          </a:p>
          <a:p>
            <a:pPr eaLnBrk="1" hangingPunct="1">
              <a:lnSpc>
                <a:spcPct val="95000"/>
              </a:lnSpc>
              <a:spcBef>
                <a:spcPts val="500"/>
              </a:spcBef>
              <a:buClrTx/>
              <a:buFontTx/>
              <a:buNone/>
            </a:pPr>
            <a:endParaRPr lang="cs-CZ" altLang="cs-CZ">
              <a:latin typeface="Arial Unicode MS" charset="0"/>
            </a:endParaRPr>
          </a:p>
          <a:p>
            <a:pPr eaLnBrk="1" hangingPunct="1">
              <a:lnSpc>
                <a:spcPct val="95000"/>
              </a:lnSpc>
              <a:spcBef>
                <a:spcPts val="500"/>
              </a:spcBef>
              <a:buClrTx/>
              <a:buFontTx/>
              <a:buNone/>
            </a:pPr>
            <a:r>
              <a:rPr lang="cs-CZ" altLang="cs-CZ">
                <a:latin typeface="Arial Unicode MS" charset="0"/>
              </a:rPr>
              <a:t>Reklamace je uplatněním nároku a nemusí obsahovat vyjádření jednotlivých nároků</a:t>
            </a:r>
          </a:p>
          <a:p>
            <a:pPr eaLnBrk="1" hangingPunct="1">
              <a:lnSpc>
                <a:spcPct val="95000"/>
              </a:lnSpc>
              <a:spcBef>
                <a:spcPts val="500"/>
              </a:spcBef>
              <a:buClrTx/>
              <a:buFontTx/>
              <a:buNone/>
            </a:pPr>
            <a:endParaRPr lang="cs-CZ" altLang="cs-CZ">
              <a:latin typeface="Arial Unicode MS" charset="0"/>
            </a:endParaRPr>
          </a:p>
          <a:p>
            <a:pPr eaLnBrk="1" hangingPunct="1">
              <a:lnSpc>
                <a:spcPct val="95000"/>
              </a:lnSpc>
              <a:spcBef>
                <a:spcPts val="500"/>
              </a:spcBef>
              <a:buClrTx/>
              <a:buFontTx/>
              <a:buNone/>
            </a:pPr>
            <a:r>
              <a:rPr lang="cs-CZ" altLang="cs-CZ">
                <a:latin typeface="Arial Unicode MS" charset="0"/>
              </a:rPr>
              <a:t>sp.zn. 23 Cdo 2499/2009</a:t>
            </a:r>
          </a:p>
        </p:txBody>
      </p:sp>
      <p:sp>
        <p:nvSpPr>
          <p:cNvPr id="21709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3E057F27-5C4E-4720-B2B6-CBD97593CBBA}" type="slidenum">
              <a:rPr lang="en-US" altLang="cs-CZ" sz="1400" b="1">
                <a:solidFill>
                  <a:srgbClr val="FFFFFF"/>
                </a:solidFill>
              </a:rPr>
              <a:pPr algn="ctr" eaLnBrk="1" hangingPunct="1">
                <a:spcBef>
                  <a:spcPct val="0"/>
                </a:spcBef>
                <a:buClrTx/>
                <a:buFontTx/>
                <a:buNone/>
              </a:pPr>
              <a:t>110</a:t>
            </a:fld>
            <a:endParaRPr lang="en-US" altLang="cs-CZ" sz="1400" b="1">
              <a:solidFill>
                <a:srgbClr val="FFFFFF"/>
              </a:solidFill>
            </a:endParaRPr>
          </a:p>
        </p:txBody>
      </p:sp>
      <p:sp>
        <p:nvSpPr>
          <p:cNvPr id="217093"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68A5CAE7-9E55-475D-A3BD-5260F5FFD1E9}" type="slidenum">
              <a:rPr lang="en-US" altLang="cs-CZ"/>
              <a:pPr/>
              <a:t>110</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ext Box 1"/>
          <p:cNvSpPr txBox="1">
            <a:spLocks noChangeArrowheads="1"/>
          </p:cNvSpPr>
          <p:nvPr/>
        </p:nvSpPr>
        <p:spPr bwMode="auto">
          <a:xfrm>
            <a:off x="323528" y="359891"/>
            <a:ext cx="4752528" cy="404813"/>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Promlčení</a:t>
            </a:r>
            <a:r>
              <a:rPr lang="en-GB" sz="2400" b="1" u="sng" dirty="0">
                <a:effectLst>
                  <a:outerShdw blurRad="38100" dist="38100" dir="2700000" algn="tl">
                    <a:srgbClr val="C0C0C0"/>
                  </a:outerShdw>
                </a:effectLst>
                <a:latin typeface="Arial Unicode MS" charset="0"/>
              </a:rPr>
              <a:t> </a:t>
            </a:r>
            <a:r>
              <a:rPr lang="en-GB" sz="2400" b="1" u="sng" dirty="0" err="1">
                <a:effectLst>
                  <a:outerShdw blurRad="38100" dist="38100" dir="2700000" algn="tl">
                    <a:srgbClr val="C0C0C0"/>
                  </a:outerShdw>
                </a:effectLst>
                <a:latin typeface="Arial Unicode MS" charset="0"/>
              </a:rPr>
              <a:t>nároků</a:t>
            </a:r>
            <a:r>
              <a:rPr lang="en-GB" sz="2400" b="1" u="sng" dirty="0">
                <a:effectLst>
                  <a:outerShdw blurRad="38100" dist="38100" dir="2700000" algn="tl">
                    <a:srgbClr val="C0C0C0"/>
                  </a:outerShdw>
                </a:effectLst>
                <a:latin typeface="Arial Unicode MS" charset="0"/>
              </a:rPr>
              <a:t> z </a:t>
            </a:r>
            <a:r>
              <a:rPr lang="en-GB" sz="2400" b="1" u="sng" dirty="0" err="1">
                <a:effectLst>
                  <a:outerShdw blurRad="38100" dist="38100" dir="2700000" algn="tl">
                    <a:srgbClr val="C0C0C0"/>
                  </a:outerShdw>
                </a:effectLst>
                <a:latin typeface="Arial Unicode MS" charset="0"/>
              </a:rPr>
              <a:t>přepravy</a:t>
            </a:r>
            <a:endParaRPr lang="en-GB" sz="2400" b="1" u="sng" dirty="0">
              <a:effectLst>
                <a:outerShdw blurRad="38100" dist="38100" dir="2700000" algn="tl">
                  <a:srgbClr val="C0C0C0"/>
                </a:outerShdw>
              </a:effectLst>
              <a:latin typeface="Arial Unicode MS" charset="0"/>
            </a:endParaRPr>
          </a:p>
        </p:txBody>
      </p:sp>
      <p:sp>
        <p:nvSpPr>
          <p:cNvPr id="219139" name="Text Box 2"/>
          <p:cNvSpPr txBox="1">
            <a:spLocks noChangeArrowheads="1"/>
          </p:cNvSpPr>
          <p:nvPr/>
        </p:nvSpPr>
        <p:spPr bwMode="auto">
          <a:xfrm>
            <a:off x="755650" y="981075"/>
            <a:ext cx="7808913" cy="528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marL="696913" indent="-236538">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r>
              <a:rPr lang="cs-CZ" altLang="cs-CZ" sz="2200">
                <a:latin typeface="Arial Unicode MS" charset="0"/>
              </a:rPr>
              <a:t>Promlčení je institut práva, který stanoví dobu pro uplatnění nároku.</a:t>
            </a:r>
          </a:p>
          <a:p>
            <a:pPr eaLnBrk="1" hangingPunct="1">
              <a:lnSpc>
                <a:spcPct val="102000"/>
              </a:lnSpc>
              <a:spcBef>
                <a:spcPts val="500"/>
              </a:spcBef>
              <a:buClrTx/>
              <a:buFontTx/>
              <a:buNone/>
            </a:pPr>
            <a:r>
              <a:rPr lang="cs-CZ" altLang="cs-CZ" sz="2200">
                <a:latin typeface="Arial Unicode MS" charset="0"/>
              </a:rPr>
              <a:t>Promlčení je upraveno v čl. 32 Úmluvy CMR</a:t>
            </a:r>
          </a:p>
          <a:p>
            <a:pPr eaLnBrk="1" hangingPunct="1">
              <a:lnSpc>
                <a:spcPct val="102000"/>
              </a:lnSpc>
              <a:spcBef>
                <a:spcPts val="500"/>
              </a:spcBef>
              <a:buClrTx/>
              <a:buFontTx/>
              <a:buNone/>
            </a:pPr>
            <a:r>
              <a:rPr lang="cs-CZ" altLang="cs-CZ" sz="2200">
                <a:latin typeface="Arial Unicode MS" charset="0"/>
              </a:rPr>
              <a:t>Promlčecí lhůta – standartní 1 rok, speciální  3 roky</a:t>
            </a:r>
          </a:p>
          <a:p>
            <a:pPr eaLnBrk="1" hangingPunct="1">
              <a:lnSpc>
                <a:spcPct val="102000"/>
              </a:lnSpc>
              <a:spcBef>
                <a:spcPts val="500"/>
              </a:spcBef>
              <a:buClrTx/>
              <a:buFontTx/>
              <a:buNone/>
            </a:pPr>
            <a:r>
              <a:rPr lang="cs-CZ" altLang="cs-CZ" sz="2200">
                <a:latin typeface="Arial Unicode MS" charset="0"/>
              </a:rPr>
              <a:t>Počátek běhu promlčecí lhůty</a:t>
            </a:r>
          </a:p>
          <a:p>
            <a:pPr lvl="1" eaLnBrk="1" hangingPunct="1">
              <a:lnSpc>
                <a:spcPct val="102000"/>
              </a:lnSpc>
              <a:spcBef>
                <a:spcPts val="450"/>
              </a:spcBef>
              <a:buClrTx/>
              <a:buFontTx/>
              <a:buNone/>
            </a:pPr>
            <a:r>
              <a:rPr lang="cs-CZ" altLang="cs-CZ" sz="2200">
                <a:latin typeface="Arial Unicode MS" charset="0"/>
              </a:rPr>
              <a:t>Od dne vydání zásilky – poškození zásilky, částečná ztráta zásilky, překročení dod. lhůty</a:t>
            </a:r>
          </a:p>
          <a:p>
            <a:pPr lvl="1" eaLnBrk="1" hangingPunct="1">
              <a:lnSpc>
                <a:spcPct val="102000"/>
              </a:lnSpc>
              <a:spcBef>
                <a:spcPts val="450"/>
              </a:spcBef>
              <a:buClrTx/>
              <a:buFontTx/>
              <a:buNone/>
            </a:pPr>
            <a:r>
              <a:rPr lang="cs-CZ" altLang="cs-CZ" sz="2200">
                <a:latin typeface="Arial Unicode MS" charset="0"/>
              </a:rPr>
              <a:t>Uplynutí 30 dnů od sjednané dod. Lhůty resp. 60 dnů od převzetí zásilky – úplná ztráta zásilky</a:t>
            </a:r>
          </a:p>
          <a:p>
            <a:pPr lvl="1" eaLnBrk="1" hangingPunct="1">
              <a:lnSpc>
                <a:spcPct val="102000"/>
              </a:lnSpc>
              <a:spcBef>
                <a:spcPts val="450"/>
              </a:spcBef>
              <a:buClrTx/>
              <a:buFontTx/>
              <a:buNone/>
            </a:pPr>
            <a:r>
              <a:rPr lang="cs-CZ" altLang="cs-CZ" sz="2200">
                <a:latin typeface="Arial Unicode MS" charset="0"/>
              </a:rPr>
              <a:t>Uplynutím 3 měsíců od sjednání přep. smlouvy – všechny ostatní případy (i nárok na úhradu přepravného)</a:t>
            </a:r>
            <a:r>
              <a:rPr lang="ar-SA" altLang="cs-CZ" sz="2200">
                <a:latin typeface="Arial Unicode MS" charset="0"/>
                <a:cs typeface="Times New Roman" pitchFamily="16" charset="0"/>
              </a:rPr>
              <a:t>‏</a:t>
            </a:r>
            <a:endParaRPr lang="en-US" altLang="cs-CZ" sz="2200">
              <a:latin typeface="Arial Unicode MS" charset="0"/>
              <a:cs typeface="Times New Roman" pitchFamily="16" charset="0"/>
            </a:endParaRPr>
          </a:p>
          <a:p>
            <a:pPr eaLnBrk="1" hangingPunct="1">
              <a:lnSpc>
                <a:spcPct val="102000"/>
              </a:lnSpc>
              <a:spcBef>
                <a:spcPts val="500"/>
              </a:spcBef>
              <a:buClrTx/>
              <a:buFontTx/>
              <a:buNone/>
            </a:pPr>
            <a:r>
              <a:rPr lang="cs-CZ" altLang="cs-CZ" sz="2200">
                <a:latin typeface="Arial Unicode MS" charset="0"/>
              </a:rPr>
              <a:t>První písemná reklamace škody na dopravce</a:t>
            </a:r>
          </a:p>
          <a:p>
            <a:pPr eaLnBrk="1" hangingPunct="1">
              <a:lnSpc>
                <a:spcPct val="102000"/>
              </a:lnSpc>
              <a:spcBef>
                <a:spcPts val="500"/>
              </a:spcBef>
              <a:buClrTx/>
              <a:buFontTx/>
              <a:buNone/>
            </a:pPr>
            <a:r>
              <a:rPr lang="cs-CZ" altLang="cs-CZ" sz="2200">
                <a:latin typeface="Arial Unicode MS" charset="0"/>
              </a:rPr>
              <a:t>Stavění a přetržení promlčecí lhůty</a:t>
            </a:r>
          </a:p>
          <a:p>
            <a:pPr eaLnBrk="1" hangingPunct="1">
              <a:lnSpc>
                <a:spcPct val="102000"/>
              </a:lnSpc>
              <a:spcBef>
                <a:spcPts val="500"/>
              </a:spcBef>
              <a:buClrTx/>
              <a:buFontTx/>
              <a:buNone/>
            </a:pPr>
            <a:r>
              <a:rPr lang="cs-CZ" altLang="cs-CZ" sz="2200">
                <a:latin typeface="Arial Unicode MS" charset="0"/>
              </a:rPr>
              <a:t>Důsledky uplynutí promlčecí doby</a:t>
            </a:r>
          </a:p>
        </p:txBody>
      </p:sp>
      <p:sp>
        <p:nvSpPr>
          <p:cNvPr id="219140"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6F979866-63FF-4C48-B959-00EC16E98EBF}" type="slidenum">
              <a:rPr lang="en-US" altLang="cs-CZ" sz="1400" b="1">
                <a:solidFill>
                  <a:srgbClr val="FFFFFF"/>
                </a:solidFill>
              </a:rPr>
              <a:pPr algn="ctr" eaLnBrk="1" hangingPunct="1">
                <a:spcBef>
                  <a:spcPct val="0"/>
                </a:spcBef>
                <a:buClrTx/>
                <a:buFontTx/>
                <a:buNone/>
              </a:pPr>
              <a:t>111</a:t>
            </a:fld>
            <a:endParaRPr lang="en-US" altLang="cs-CZ" sz="1400" b="1">
              <a:solidFill>
                <a:srgbClr val="FFFFFF"/>
              </a:solidFill>
            </a:endParaRPr>
          </a:p>
        </p:txBody>
      </p:sp>
      <p:sp>
        <p:nvSpPr>
          <p:cNvPr id="219141"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4CA58D38-C605-4907-A910-E89012D4859F}" type="slidenum">
              <a:rPr lang="en-US" altLang="cs-CZ"/>
              <a:pPr/>
              <a:t>111</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ext Box 1"/>
          <p:cNvSpPr txBox="1">
            <a:spLocks noChangeArrowheads="1"/>
          </p:cNvSpPr>
          <p:nvPr/>
        </p:nvSpPr>
        <p:spPr bwMode="auto">
          <a:xfrm>
            <a:off x="323528" y="260350"/>
            <a:ext cx="4896544" cy="498475"/>
          </a:xfrm>
          <a:prstGeom prst="rect">
            <a:avLst/>
          </a:prstGeom>
          <a:noFill/>
          <a:ln w="9525" cap="flat">
            <a:noFill/>
            <a:round/>
            <a:headEnd/>
            <a:tailEnd/>
          </a:ln>
          <a:effectLst/>
        </p:spPr>
        <p:txBody>
          <a:bodyPr lIns="90000" tIns="46800" rIns="90000" bIns="4680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a:effectLst>
                  <a:outerShdw blurRad="38100" dist="38100" dir="2700000" algn="tl">
                    <a:srgbClr val="C0C0C0"/>
                  </a:outerShdw>
                </a:effectLst>
                <a:latin typeface="Arial Unicode MS" charset="0"/>
              </a:rPr>
              <a:t>Judikatura Nejvyššího soudu ČR</a:t>
            </a:r>
          </a:p>
        </p:txBody>
      </p:sp>
      <p:sp>
        <p:nvSpPr>
          <p:cNvPr id="221187" name="Text Box 2"/>
          <p:cNvSpPr txBox="1">
            <a:spLocks noChangeArrowheads="1"/>
          </p:cNvSpPr>
          <p:nvPr/>
        </p:nvSpPr>
        <p:spPr bwMode="auto">
          <a:xfrm>
            <a:off x="827088" y="836613"/>
            <a:ext cx="7808912" cy="556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r>
              <a:rPr lang="cs-CZ" altLang="cs-CZ" sz="2200">
                <a:latin typeface="Arial Unicode MS" charset="0"/>
              </a:rPr>
              <a:t>Nárok na zaplacení přepravného se promlčuje dle čl. 32 odst. 1 písm c) Úmluvy CMR</a:t>
            </a:r>
          </a:p>
          <a:p>
            <a:pPr eaLnBrk="1" hangingPunct="1">
              <a:lnSpc>
                <a:spcPct val="95000"/>
              </a:lnSpc>
              <a:spcBef>
                <a:spcPts val="500"/>
              </a:spcBef>
              <a:buClrTx/>
              <a:buFontTx/>
              <a:buNone/>
            </a:pPr>
            <a:endParaRPr lang="cs-CZ" altLang="cs-CZ" sz="2200">
              <a:latin typeface="Arial Unicode MS" charset="0"/>
            </a:endParaRPr>
          </a:p>
          <a:p>
            <a:pPr eaLnBrk="1" hangingPunct="1">
              <a:lnSpc>
                <a:spcPct val="95000"/>
              </a:lnSpc>
              <a:spcBef>
                <a:spcPts val="500"/>
              </a:spcBef>
              <a:buClrTx/>
              <a:buFontTx/>
              <a:buNone/>
            </a:pPr>
            <a:r>
              <a:rPr lang="cs-CZ" altLang="cs-CZ" sz="2200">
                <a:latin typeface="Arial Unicode MS" charset="0"/>
              </a:rPr>
              <a:t>sp.zn. 29 Odo 767/2001</a:t>
            </a:r>
          </a:p>
          <a:p>
            <a:pPr eaLnBrk="1" hangingPunct="1">
              <a:lnSpc>
                <a:spcPct val="95000"/>
              </a:lnSpc>
              <a:spcBef>
                <a:spcPts val="500"/>
              </a:spcBef>
              <a:buClrTx/>
              <a:buFontTx/>
              <a:buNone/>
            </a:pPr>
            <a:r>
              <a:rPr lang="cs-CZ" altLang="cs-CZ" sz="2200">
                <a:latin typeface="Arial Unicode MS" charset="0"/>
              </a:rPr>
              <a:t>sp.zn. 32 Odo 53/2002</a:t>
            </a:r>
          </a:p>
          <a:p>
            <a:pPr eaLnBrk="1" hangingPunct="1">
              <a:lnSpc>
                <a:spcPct val="95000"/>
              </a:lnSpc>
              <a:spcBef>
                <a:spcPts val="500"/>
              </a:spcBef>
              <a:buClrTx/>
              <a:buFontTx/>
              <a:buNone/>
            </a:pPr>
            <a:r>
              <a:rPr lang="cs-CZ" altLang="cs-CZ" sz="2200">
                <a:latin typeface="Arial Unicode MS" charset="0"/>
              </a:rPr>
              <a:t>  </a:t>
            </a:r>
          </a:p>
          <a:p>
            <a:pPr eaLnBrk="1" hangingPunct="1">
              <a:lnSpc>
                <a:spcPct val="95000"/>
              </a:lnSpc>
              <a:spcBef>
                <a:spcPts val="500"/>
              </a:spcBef>
              <a:buClrTx/>
              <a:buFontTx/>
              <a:buNone/>
            </a:pPr>
            <a:r>
              <a:rPr lang="cs-CZ" altLang="cs-CZ" sz="2200">
                <a:latin typeface="Arial Unicode MS" charset="0"/>
              </a:rPr>
              <a:t>Ve smyslu čl. 32 odst. 4 Úmluvy CMR nelze v soudním řízení promlčené nároky uplatňovat ani jako obranu, ani jako vzájemnou žalobu a nelze je ani použít k započtení</a:t>
            </a:r>
          </a:p>
          <a:p>
            <a:pPr eaLnBrk="1" hangingPunct="1">
              <a:lnSpc>
                <a:spcPct val="95000"/>
              </a:lnSpc>
              <a:spcBef>
                <a:spcPts val="500"/>
              </a:spcBef>
              <a:buClrTx/>
              <a:buFontTx/>
              <a:buNone/>
            </a:pPr>
            <a:endParaRPr lang="cs-CZ" altLang="cs-CZ" sz="2200">
              <a:latin typeface="Arial Unicode MS" charset="0"/>
            </a:endParaRPr>
          </a:p>
          <a:p>
            <a:pPr eaLnBrk="1" hangingPunct="1">
              <a:lnSpc>
                <a:spcPct val="95000"/>
              </a:lnSpc>
              <a:spcBef>
                <a:spcPts val="500"/>
              </a:spcBef>
              <a:buClrTx/>
              <a:buFontTx/>
              <a:buNone/>
            </a:pPr>
            <a:r>
              <a:rPr lang="cs-CZ" altLang="cs-CZ" sz="2200">
                <a:latin typeface="Arial Unicode MS" charset="0"/>
              </a:rPr>
              <a:t>sp.zn. 32 Odo 5121/2007 </a:t>
            </a:r>
          </a:p>
          <a:p>
            <a:pPr eaLnBrk="1" hangingPunct="1">
              <a:lnSpc>
                <a:spcPct val="95000"/>
              </a:lnSpc>
              <a:spcBef>
                <a:spcPts val="500"/>
              </a:spcBef>
              <a:buClrTx/>
              <a:buFontTx/>
              <a:buNone/>
            </a:pPr>
            <a:endParaRPr lang="cs-CZ" altLang="cs-CZ" sz="2200">
              <a:latin typeface="Arial Unicode MS" charset="0"/>
            </a:endParaRPr>
          </a:p>
          <a:p>
            <a:pPr eaLnBrk="1" hangingPunct="1">
              <a:lnSpc>
                <a:spcPct val="95000"/>
              </a:lnSpc>
              <a:spcBef>
                <a:spcPts val="500"/>
              </a:spcBef>
              <a:buClrTx/>
              <a:buFontTx/>
              <a:buNone/>
            </a:pPr>
            <a:r>
              <a:rPr lang="cs-CZ" altLang="cs-CZ" sz="2200">
                <a:latin typeface="Arial Unicode MS" charset="0"/>
              </a:rPr>
              <a:t>Uznáním závazku beží nová 4 letá promlčecí lhůta</a:t>
            </a:r>
          </a:p>
          <a:p>
            <a:pPr eaLnBrk="1" hangingPunct="1">
              <a:lnSpc>
                <a:spcPct val="95000"/>
              </a:lnSpc>
              <a:spcBef>
                <a:spcPts val="500"/>
              </a:spcBef>
              <a:buClrTx/>
              <a:buFontTx/>
              <a:buNone/>
            </a:pPr>
            <a:endParaRPr lang="cs-CZ" altLang="cs-CZ" sz="2200">
              <a:latin typeface="Arial Unicode MS" charset="0"/>
            </a:endParaRPr>
          </a:p>
          <a:p>
            <a:pPr eaLnBrk="1" hangingPunct="1">
              <a:lnSpc>
                <a:spcPct val="95000"/>
              </a:lnSpc>
              <a:spcBef>
                <a:spcPts val="500"/>
              </a:spcBef>
              <a:buClrTx/>
              <a:buFontTx/>
              <a:buNone/>
            </a:pPr>
            <a:r>
              <a:rPr lang="cs-CZ" altLang="cs-CZ" sz="2200">
                <a:latin typeface="Arial Unicode MS" charset="0"/>
              </a:rPr>
              <a:t>sp.zn. 32 Odo 1415/2004</a:t>
            </a:r>
          </a:p>
        </p:txBody>
      </p:sp>
      <p:sp>
        <p:nvSpPr>
          <p:cNvPr id="221188"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A8A43C05-1D7D-40FE-8D45-84AF6658A21A}" type="slidenum">
              <a:rPr lang="en-US" altLang="cs-CZ" sz="1400" b="1">
                <a:solidFill>
                  <a:srgbClr val="FFFFFF"/>
                </a:solidFill>
              </a:rPr>
              <a:pPr algn="ctr" eaLnBrk="1" hangingPunct="1">
                <a:spcBef>
                  <a:spcPct val="0"/>
                </a:spcBef>
                <a:buClrTx/>
                <a:buFontTx/>
                <a:buNone/>
              </a:pPr>
              <a:t>112</a:t>
            </a:fld>
            <a:endParaRPr lang="en-US" altLang="cs-CZ" sz="1400" b="1">
              <a:solidFill>
                <a:srgbClr val="FFFFFF"/>
              </a:solidFill>
            </a:endParaRPr>
          </a:p>
        </p:txBody>
      </p:sp>
      <p:sp>
        <p:nvSpPr>
          <p:cNvPr id="221189"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B59D6ED1-BD34-4B19-9687-0273BAE6A4FF}" type="slidenum">
              <a:rPr lang="en-US" altLang="cs-CZ"/>
              <a:pPr/>
              <a:t>112</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ext Box 1"/>
          <p:cNvSpPr txBox="1">
            <a:spLocks noChangeArrowheads="1"/>
          </p:cNvSpPr>
          <p:nvPr/>
        </p:nvSpPr>
        <p:spPr bwMode="auto">
          <a:xfrm>
            <a:off x="179513" y="260350"/>
            <a:ext cx="6840760" cy="404813"/>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a:effectLst>
                  <a:outerShdw blurRad="38100" dist="38100" dir="2700000" algn="tl">
                    <a:srgbClr val="C0C0C0"/>
                  </a:outerShdw>
                </a:effectLst>
                <a:latin typeface="Arial Unicode MS" charset="0"/>
              </a:rPr>
              <a:t>P</a:t>
            </a:r>
            <a:r>
              <a:rPr lang="cs-CZ" sz="2400" b="1" u="sng" dirty="0" err="1">
                <a:effectLst>
                  <a:outerShdw blurRad="38100" dist="38100" dir="2700000" algn="tl">
                    <a:srgbClr val="C0C0C0"/>
                  </a:outerShdw>
                </a:effectLst>
                <a:latin typeface="Arial Unicode MS" charset="0"/>
              </a:rPr>
              <a:t>řeprava</a:t>
            </a:r>
            <a:r>
              <a:rPr lang="cs-CZ" sz="2400" b="1" u="sng" dirty="0">
                <a:effectLst>
                  <a:outerShdw blurRad="38100" dist="38100" dir="2700000" algn="tl">
                    <a:srgbClr val="C0C0C0"/>
                  </a:outerShdw>
                </a:effectLst>
                <a:latin typeface="Arial Unicode MS" charset="0"/>
              </a:rPr>
              <a:t> prováděná postupně několika dopravci</a:t>
            </a:r>
          </a:p>
        </p:txBody>
      </p:sp>
      <p:sp>
        <p:nvSpPr>
          <p:cNvPr id="223235" name="Text Box 2"/>
          <p:cNvSpPr txBox="1">
            <a:spLocks noChangeArrowheads="1"/>
          </p:cNvSpPr>
          <p:nvPr/>
        </p:nvSpPr>
        <p:spPr bwMode="auto">
          <a:xfrm>
            <a:off x="251520" y="981075"/>
            <a:ext cx="7921625" cy="528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9pPr>
          </a:lstStyle>
          <a:p>
            <a:pPr algn="just" eaLnBrk="1" hangingPunct="1">
              <a:lnSpc>
                <a:spcPct val="95000"/>
              </a:lnSpc>
              <a:spcBef>
                <a:spcPts val="500"/>
              </a:spcBef>
              <a:buClrTx/>
              <a:buFontTx/>
              <a:buNone/>
            </a:pPr>
            <a:r>
              <a:rPr lang="cs-CZ" altLang="cs-CZ" sz="2200" dirty="0">
                <a:latin typeface="Arial Unicode MS" charset="0"/>
              </a:rPr>
              <a:t>	Je-li na základě jediné přepravní smlouvy prováděna přeprava postupně několika silničními dopravci, přejímá každý z nich odpovědnost za provedení celé přepravy; druhý a každý další dopravce se stávají převzetím zásilky a nákladního listu smluvní stranou za podmínek stanovených nákladním listem.</a:t>
            </a:r>
          </a:p>
          <a:p>
            <a:pPr algn="just" eaLnBrk="1" hangingPunct="1">
              <a:lnSpc>
                <a:spcPct val="95000"/>
              </a:lnSpc>
              <a:spcBef>
                <a:spcPts val="500"/>
              </a:spcBef>
              <a:buClrTx/>
              <a:buFontTx/>
              <a:buNone/>
            </a:pPr>
            <a:endParaRPr lang="cs-CZ" altLang="cs-CZ" sz="2200" dirty="0">
              <a:latin typeface="Arial Unicode MS" charset="0"/>
            </a:endParaRPr>
          </a:p>
          <a:p>
            <a:pPr algn="just" eaLnBrk="1" hangingPunct="1">
              <a:lnSpc>
                <a:spcPct val="95000"/>
              </a:lnSpc>
              <a:spcBef>
                <a:spcPts val="500"/>
              </a:spcBef>
              <a:buClrTx/>
              <a:buFontTx/>
              <a:buNone/>
            </a:pPr>
            <a:r>
              <a:rPr lang="cs-CZ" altLang="cs-CZ" sz="2200" dirty="0">
                <a:latin typeface="Arial Unicode MS" charset="0"/>
              </a:rPr>
              <a:t>	Nároky z odpovědnosti za ztrátu zásilky, za její poškození nebo za překročení dodací lhůty mohou být, kromě případů vzájemné žaloby nebo námitek ve sporu o nároky uplatněné na podkladě téže přepravní smlouvy, uplatněny žalobou jen proti prvnímu dopravci, poslednímu dopravci nebo proti dopravci, který prováděl tu část přepravy, během níž došlo k události, která je příčinou ztráty zásilky, jejího poškození nebo překročení dodací lhůty; žaloba může být současně podána i proti několika z těchto dopravců. </a:t>
            </a:r>
          </a:p>
          <a:p>
            <a:pPr algn="just" eaLnBrk="1" hangingPunct="1">
              <a:lnSpc>
                <a:spcPct val="95000"/>
              </a:lnSpc>
              <a:spcBef>
                <a:spcPts val="500"/>
              </a:spcBef>
              <a:buClrTx/>
              <a:buFontTx/>
              <a:buNone/>
            </a:pPr>
            <a:endParaRPr lang="cs-CZ" altLang="cs-CZ" sz="2200" dirty="0">
              <a:latin typeface="Arial Unicode MS" charset="0"/>
            </a:endParaRPr>
          </a:p>
        </p:txBody>
      </p:sp>
      <p:sp>
        <p:nvSpPr>
          <p:cNvPr id="22323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91B28C81-75A2-43E6-ADD5-2BAAF27161B9}" type="slidenum">
              <a:rPr lang="en-US" altLang="cs-CZ" sz="1400" b="1">
                <a:solidFill>
                  <a:srgbClr val="FFFFFF"/>
                </a:solidFill>
              </a:rPr>
              <a:pPr algn="ctr" eaLnBrk="1" hangingPunct="1">
                <a:spcBef>
                  <a:spcPct val="0"/>
                </a:spcBef>
                <a:buClrTx/>
                <a:buFontTx/>
                <a:buNone/>
              </a:pPr>
              <a:t>113</a:t>
            </a:fld>
            <a:endParaRPr lang="en-US" altLang="cs-CZ" sz="1400" b="1">
              <a:solidFill>
                <a:srgbClr val="FFFFFF"/>
              </a:solidFill>
            </a:endParaRPr>
          </a:p>
        </p:txBody>
      </p:sp>
      <p:sp>
        <p:nvSpPr>
          <p:cNvPr id="223237"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BC775806-61F9-4351-B182-D05812BD4812}" type="slidenum">
              <a:rPr lang="en-US" altLang="cs-CZ"/>
              <a:pPr/>
              <a:t>113</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3" name="Text Box 2"/>
          <p:cNvSpPr txBox="1">
            <a:spLocks noChangeArrowheads="1"/>
          </p:cNvSpPr>
          <p:nvPr/>
        </p:nvSpPr>
        <p:spPr bwMode="auto">
          <a:xfrm>
            <a:off x="251520" y="981075"/>
            <a:ext cx="7848600" cy="528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9pPr>
          </a:lstStyle>
          <a:p>
            <a:pPr algn="just" eaLnBrk="1" hangingPunct="1">
              <a:lnSpc>
                <a:spcPct val="95000"/>
              </a:lnSpc>
              <a:spcBef>
                <a:spcPts val="500"/>
              </a:spcBef>
              <a:buClrTx/>
              <a:buFontTx/>
              <a:buNone/>
            </a:pPr>
            <a:r>
              <a:rPr lang="cs-CZ" altLang="cs-CZ" sz="2200" dirty="0">
                <a:latin typeface="Arial Unicode MS" charset="0"/>
              </a:rPr>
              <a:t>	Dopravce, který podle ustanovení této Úmluvy zaplatil náhradu škody, má, pokud jde o zaplacenou náhradu, úroky a výlohy, právo postihu proti dopravcům, kteří se podíleli na provedení přepravy, podle těchto ustanovení:</a:t>
            </a:r>
          </a:p>
          <a:p>
            <a:pPr algn="just" eaLnBrk="1" hangingPunct="1">
              <a:lnSpc>
                <a:spcPct val="95000"/>
              </a:lnSpc>
              <a:spcBef>
                <a:spcPts val="500"/>
              </a:spcBef>
              <a:buClrTx/>
              <a:buFontTx/>
              <a:buNone/>
            </a:pPr>
            <a:endParaRPr lang="cs-CZ" altLang="cs-CZ" sz="2200" dirty="0">
              <a:latin typeface="Arial Unicode MS" charset="0"/>
            </a:endParaRPr>
          </a:p>
          <a:p>
            <a:pPr algn="just" eaLnBrk="1" hangingPunct="1">
              <a:lnSpc>
                <a:spcPct val="95000"/>
              </a:lnSpc>
              <a:spcBef>
                <a:spcPts val="500"/>
              </a:spcBef>
              <a:buClrTx/>
              <a:buFontTx/>
              <a:buNone/>
            </a:pPr>
            <a:r>
              <a:rPr lang="cs-CZ" altLang="cs-CZ" sz="2200" dirty="0">
                <a:latin typeface="Arial Unicode MS" charset="0"/>
              </a:rPr>
              <a:t> a) dopravce, jehož jednáním byla způsobena škoda, je povinen nést sám její náhradu, ať ji zaplatil on, nebo jiný dopravce;</a:t>
            </a:r>
          </a:p>
          <a:p>
            <a:pPr algn="just" eaLnBrk="1" hangingPunct="1">
              <a:lnSpc>
                <a:spcPct val="95000"/>
              </a:lnSpc>
              <a:spcBef>
                <a:spcPts val="500"/>
              </a:spcBef>
              <a:buClrTx/>
              <a:buFontTx/>
              <a:buNone/>
            </a:pPr>
            <a:r>
              <a:rPr lang="cs-CZ" altLang="cs-CZ" sz="2200" dirty="0">
                <a:latin typeface="Arial Unicode MS" charset="0"/>
              </a:rPr>
              <a:t> b) byla-li škoda způsobena jednáním dvou nebo více dopravců, musí každý z nich zaplatit částku odpovídající podílu jeho odpovědnosti; nelze-li podíl odpovědnosti stanovit, odpovídá každý dopravce poměrně podle podílu přepravného, který mu přísluší;</a:t>
            </a:r>
          </a:p>
          <a:p>
            <a:pPr algn="just" eaLnBrk="1" hangingPunct="1">
              <a:lnSpc>
                <a:spcPct val="95000"/>
              </a:lnSpc>
              <a:spcBef>
                <a:spcPts val="500"/>
              </a:spcBef>
              <a:buClrTx/>
              <a:buFontTx/>
              <a:buNone/>
            </a:pPr>
            <a:r>
              <a:rPr lang="cs-CZ" altLang="cs-CZ" sz="2200" dirty="0">
                <a:latin typeface="Arial Unicode MS" charset="0"/>
              </a:rPr>
              <a:t> c) nelze-li zjistit, který z dopravců má odpovědnost, rozdělí se náhrada v poměru uvedeném pod písmenem b) mezi všechny dopravce.</a:t>
            </a:r>
          </a:p>
        </p:txBody>
      </p:sp>
      <p:sp>
        <p:nvSpPr>
          <p:cNvPr id="225284"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78055080-3C23-4315-BAEF-C6D9C4C3835C}" type="slidenum">
              <a:rPr lang="en-US" altLang="cs-CZ" sz="1400" b="1">
                <a:solidFill>
                  <a:srgbClr val="FFFFFF"/>
                </a:solidFill>
              </a:rPr>
              <a:pPr algn="ctr" eaLnBrk="1" hangingPunct="1">
                <a:spcBef>
                  <a:spcPct val="0"/>
                </a:spcBef>
                <a:buClrTx/>
                <a:buFontTx/>
                <a:buNone/>
              </a:pPr>
              <a:t>114</a:t>
            </a:fld>
            <a:endParaRPr lang="en-US" altLang="cs-CZ" sz="1400" b="1">
              <a:solidFill>
                <a:srgbClr val="FFFFFF"/>
              </a:solidFill>
            </a:endParaRPr>
          </a:p>
        </p:txBody>
      </p:sp>
      <p:sp>
        <p:nvSpPr>
          <p:cNvPr id="225285"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3F2E9C7A-F3B9-48A1-9137-2D7D80AD2C53}" type="slidenum">
              <a:rPr lang="en-US" altLang="cs-CZ"/>
              <a:pPr/>
              <a:t>114</a:t>
            </a:fld>
            <a:endParaRPr lang="en-US" altLang="cs-CZ"/>
          </a:p>
        </p:txBody>
      </p:sp>
      <p:sp>
        <p:nvSpPr>
          <p:cNvPr id="6" name="Text Box 1"/>
          <p:cNvSpPr txBox="1">
            <a:spLocks noChangeArrowheads="1"/>
          </p:cNvSpPr>
          <p:nvPr/>
        </p:nvSpPr>
        <p:spPr bwMode="auto">
          <a:xfrm>
            <a:off x="179513" y="260350"/>
            <a:ext cx="6840760" cy="404813"/>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a:effectLst>
                  <a:outerShdw blurRad="38100" dist="38100" dir="2700000" algn="tl">
                    <a:srgbClr val="C0C0C0"/>
                  </a:outerShdw>
                </a:effectLst>
                <a:latin typeface="Arial Unicode MS" charset="0"/>
              </a:rPr>
              <a:t>P</a:t>
            </a:r>
            <a:r>
              <a:rPr lang="cs-CZ" sz="2400" b="1" u="sng" dirty="0" err="1">
                <a:effectLst>
                  <a:outerShdw blurRad="38100" dist="38100" dir="2700000" algn="tl">
                    <a:srgbClr val="C0C0C0"/>
                  </a:outerShdw>
                </a:effectLst>
                <a:latin typeface="Arial Unicode MS" charset="0"/>
              </a:rPr>
              <a:t>řeprava</a:t>
            </a:r>
            <a:r>
              <a:rPr lang="cs-CZ" sz="2400" b="1" u="sng" dirty="0">
                <a:effectLst>
                  <a:outerShdw blurRad="38100" dist="38100" dir="2700000" algn="tl">
                    <a:srgbClr val="C0C0C0"/>
                  </a:outerShdw>
                </a:effectLst>
                <a:latin typeface="Arial Unicode MS" charset="0"/>
              </a:rPr>
              <a:t> prováděná postupně několika dopravci</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1" name="Text Box 2"/>
          <p:cNvSpPr txBox="1">
            <a:spLocks noChangeArrowheads="1"/>
          </p:cNvSpPr>
          <p:nvPr/>
        </p:nvSpPr>
        <p:spPr bwMode="auto">
          <a:xfrm>
            <a:off x="611188" y="981075"/>
            <a:ext cx="7848600" cy="528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1211263" algn="l"/>
                <a:tab pos="2125663" algn="l"/>
                <a:tab pos="3040063" algn="l"/>
                <a:tab pos="3954463" algn="l"/>
                <a:tab pos="4868863" algn="l"/>
                <a:tab pos="5783263" algn="l"/>
                <a:tab pos="6697663" algn="l"/>
                <a:tab pos="7612063" algn="l"/>
                <a:tab pos="8526463" algn="l"/>
                <a:tab pos="9440863" algn="l"/>
                <a:tab pos="10355263" algn="l"/>
                <a:tab pos="10780713" algn="l"/>
              </a:tabLst>
              <a:defRPr sz="1600">
                <a:solidFill>
                  <a:srgbClr val="000000"/>
                </a:solidFill>
                <a:latin typeface="Century Schoolbook" charset="0"/>
                <a:ea typeface="Microsoft YaHei" charset="-122"/>
              </a:defRPr>
            </a:lvl9pPr>
          </a:lstStyle>
          <a:p>
            <a:pPr algn="just" eaLnBrk="1" hangingPunct="1">
              <a:lnSpc>
                <a:spcPct val="95000"/>
              </a:lnSpc>
              <a:spcBef>
                <a:spcPts val="500"/>
              </a:spcBef>
              <a:buClrTx/>
              <a:buFontTx/>
              <a:buNone/>
            </a:pPr>
            <a:r>
              <a:rPr lang="cs-CZ" altLang="cs-CZ" sz="2200">
                <a:latin typeface="Arial Unicode MS" charset="0"/>
              </a:rPr>
              <a:t>	Je-li některý z dopravců neschopný placení, rozdělí se částka, která na něho připadla a kterou nezaplatil, mezi všechny ostatní dopravce v poměru k jejich podílům přepravného. </a:t>
            </a:r>
          </a:p>
          <a:p>
            <a:pPr algn="just" eaLnBrk="1" hangingPunct="1">
              <a:lnSpc>
                <a:spcPct val="95000"/>
              </a:lnSpc>
              <a:spcBef>
                <a:spcPts val="500"/>
              </a:spcBef>
              <a:buClrTx/>
              <a:buFontTx/>
              <a:buNone/>
            </a:pPr>
            <a:r>
              <a:rPr lang="cs-CZ" altLang="cs-CZ" sz="2200">
                <a:latin typeface="Arial Unicode MS" charset="0"/>
              </a:rPr>
              <a:t>	</a:t>
            </a:r>
            <a:r>
              <a:rPr lang="cs-CZ" altLang="cs-CZ" sz="2200" b="1">
                <a:latin typeface="Arial Unicode MS" charset="0"/>
              </a:rPr>
              <a:t>Dopravce, proti kterému je uplatňován postih uvedený v článcích 37 a 38, nemá právo popírat oprávněnost platby uskutečněné dopravcem uplatňujícím postih, byla-li náhrada škody stanovena rozhodnutím soudu a on sám byl o řízení řádně vyrozuměn a měl možnost se ho zúčastnit.</a:t>
            </a:r>
          </a:p>
          <a:p>
            <a:pPr algn="just" eaLnBrk="1" hangingPunct="1">
              <a:lnSpc>
                <a:spcPct val="95000"/>
              </a:lnSpc>
              <a:spcBef>
                <a:spcPts val="500"/>
              </a:spcBef>
              <a:buClrTx/>
              <a:buFontTx/>
              <a:buNone/>
            </a:pPr>
            <a:r>
              <a:rPr lang="cs-CZ" altLang="cs-CZ" sz="2200">
                <a:latin typeface="Arial Unicode MS" charset="0"/>
              </a:rPr>
              <a:t>	Ustanovení článku 32 platí i pro postih mezi dopravci. </a:t>
            </a:r>
            <a:r>
              <a:rPr lang="cs-CZ" altLang="cs-CZ" sz="2200" b="1">
                <a:latin typeface="Arial Unicode MS" charset="0"/>
              </a:rPr>
              <a:t>Promlčecí doba však počíná běžet dnem nabytí právní moci konečného soudního rozhodnutí, kterým byla stanovena výše náhrady škody podle ustanovení této Úmluvy, a není-li takové rozhodnutí, dnem skutečného zaplacení náhrady.</a:t>
            </a:r>
          </a:p>
        </p:txBody>
      </p:sp>
      <p:sp>
        <p:nvSpPr>
          <p:cNvPr id="227332"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63FEF81C-CEA3-4D56-8C3E-C8B1CCACC266}" type="slidenum">
              <a:rPr lang="en-US" altLang="cs-CZ" sz="1400" b="1">
                <a:solidFill>
                  <a:srgbClr val="FFFFFF"/>
                </a:solidFill>
              </a:rPr>
              <a:pPr algn="ctr" eaLnBrk="1" hangingPunct="1">
                <a:spcBef>
                  <a:spcPct val="0"/>
                </a:spcBef>
                <a:buClrTx/>
                <a:buFontTx/>
                <a:buNone/>
              </a:pPr>
              <a:t>115</a:t>
            </a:fld>
            <a:endParaRPr lang="en-US" altLang="cs-CZ" sz="1400" b="1">
              <a:solidFill>
                <a:srgbClr val="FFFFFF"/>
              </a:solidFill>
            </a:endParaRPr>
          </a:p>
        </p:txBody>
      </p:sp>
      <p:sp>
        <p:nvSpPr>
          <p:cNvPr id="227333"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8DADCE3E-CAD9-4433-A94C-0397E81ACEC4}" type="slidenum">
              <a:rPr lang="en-US" altLang="cs-CZ"/>
              <a:pPr/>
              <a:t>115</a:t>
            </a:fld>
            <a:endParaRPr lang="en-US" altLang="cs-CZ"/>
          </a:p>
        </p:txBody>
      </p:sp>
      <p:sp>
        <p:nvSpPr>
          <p:cNvPr id="6" name="Text Box 1"/>
          <p:cNvSpPr txBox="1">
            <a:spLocks noChangeArrowheads="1"/>
          </p:cNvSpPr>
          <p:nvPr/>
        </p:nvSpPr>
        <p:spPr bwMode="auto">
          <a:xfrm>
            <a:off x="179513" y="260350"/>
            <a:ext cx="6840760" cy="404813"/>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a:effectLst>
                  <a:outerShdw blurRad="38100" dist="38100" dir="2700000" algn="tl">
                    <a:srgbClr val="C0C0C0"/>
                  </a:outerShdw>
                </a:effectLst>
                <a:latin typeface="Arial Unicode MS" charset="0"/>
              </a:rPr>
              <a:t>P</a:t>
            </a:r>
            <a:r>
              <a:rPr lang="cs-CZ" sz="2400" b="1" u="sng" dirty="0" err="1">
                <a:effectLst>
                  <a:outerShdw blurRad="38100" dist="38100" dir="2700000" algn="tl">
                    <a:srgbClr val="C0C0C0"/>
                  </a:outerShdw>
                </a:effectLst>
                <a:latin typeface="Arial Unicode MS" charset="0"/>
              </a:rPr>
              <a:t>řeprava</a:t>
            </a:r>
            <a:r>
              <a:rPr lang="cs-CZ" sz="2400" b="1" u="sng" dirty="0">
                <a:effectLst>
                  <a:outerShdw blurRad="38100" dist="38100" dir="2700000" algn="tl">
                    <a:srgbClr val="C0C0C0"/>
                  </a:outerShdw>
                </a:effectLst>
                <a:latin typeface="Arial Unicode MS" charset="0"/>
              </a:rPr>
              <a:t> prováděná postupně několika dopravci</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ext Box 1"/>
          <p:cNvSpPr txBox="1">
            <a:spLocks noChangeArrowheads="1"/>
          </p:cNvSpPr>
          <p:nvPr/>
        </p:nvSpPr>
        <p:spPr bwMode="auto">
          <a:xfrm>
            <a:off x="323528" y="359892"/>
            <a:ext cx="2952328" cy="404812"/>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Úmluva</a:t>
            </a:r>
            <a:r>
              <a:rPr lang="en-GB" sz="2400" b="1" u="sng" dirty="0">
                <a:effectLst>
                  <a:outerShdw blurRad="38100" dist="38100" dir="2700000" algn="tl">
                    <a:srgbClr val="C0C0C0"/>
                  </a:outerShdw>
                </a:effectLst>
                <a:latin typeface="Arial Unicode MS" charset="0"/>
              </a:rPr>
              <a:t> CMR</a:t>
            </a:r>
          </a:p>
        </p:txBody>
      </p:sp>
      <p:sp>
        <p:nvSpPr>
          <p:cNvPr id="229379" name="Text Box 2"/>
          <p:cNvSpPr txBox="1">
            <a:spLocks noChangeArrowheads="1"/>
          </p:cNvSpPr>
          <p:nvPr/>
        </p:nvSpPr>
        <p:spPr bwMode="auto">
          <a:xfrm>
            <a:off x="467544" y="1122387"/>
            <a:ext cx="7808913"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algn="just" eaLnBrk="1" hangingPunct="1">
              <a:lnSpc>
                <a:spcPct val="102000"/>
              </a:lnSpc>
              <a:spcBef>
                <a:spcPts val="500"/>
              </a:spcBef>
              <a:buClrTx/>
              <a:buFontTx/>
              <a:buNone/>
            </a:pPr>
            <a:r>
              <a:rPr lang="cs-CZ" altLang="cs-CZ" sz="1800" dirty="0">
                <a:latin typeface="Times New Roman" pitchFamily="16" charset="0"/>
                <a:cs typeface="Times New Roman" pitchFamily="16" charset="0"/>
              </a:rPr>
              <a:t>	</a:t>
            </a:r>
            <a:r>
              <a:rPr lang="cs-CZ" altLang="cs-CZ" sz="1800" b="1" dirty="0">
                <a:latin typeface="Times New Roman" pitchFamily="16" charset="0"/>
                <a:cs typeface="Times New Roman" pitchFamily="16" charset="0"/>
              </a:rPr>
              <a:t>66/2011 </a:t>
            </a:r>
            <a:r>
              <a:rPr lang="cs-CZ" altLang="cs-CZ" sz="1800" b="1" dirty="0" err="1">
                <a:latin typeface="Times New Roman" pitchFamily="16" charset="0"/>
                <a:cs typeface="Times New Roman" pitchFamily="16" charset="0"/>
              </a:rPr>
              <a:t>Sb.m.s</a:t>
            </a:r>
            <a:r>
              <a:rPr lang="cs-CZ" altLang="cs-CZ" sz="1800" dirty="0">
                <a:latin typeface="Times New Roman" pitchFamily="16" charset="0"/>
                <a:cs typeface="Times New Roman" pitchFamily="16" charset="0"/>
              </a:rPr>
              <a:t>. -DODATKOVÝ PROTOKOL k Úmluvě o přepravní smlouvě v mezinárodní silniční nákladní dopravě (CMR), týkající se elektronického nákladního listu</a:t>
            </a:r>
          </a:p>
          <a:p>
            <a:pPr algn="just" eaLnBrk="1" hangingPunct="1">
              <a:lnSpc>
                <a:spcPct val="102000"/>
              </a:lnSpc>
              <a:spcBef>
                <a:spcPts val="500"/>
              </a:spcBef>
              <a:buClrTx/>
              <a:buFontTx/>
              <a:buNone/>
            </a:pPr>
            <a:endParaRPr lang="cs-CZ" altLang="cs-CZ" sz="1600" dirty="0">
              <a:latin typeface="Times New Roman" pitchFamily="16" charset="0"/>
              <a:cs typeface="Times New Roman" pitchFamily="16" charset="0"/>
            </a:endParaRPr>
          </a:p>
          <a:p>
            <a:pPr algn="just" eaLnBrk="1" hangingPunct="1">
              <a:lnSpc>
                <a:spcPct val="102000"/>
              </a:lnSpc>
              <a:spcBef>
                <a:spcPts val="500"/>
              </a:spcBef>
              <a:buClrTx/>
              <a:buFontTx/>
              <a:buNone/>
            </a:pPr>
            <a:r>
              <a:rPr lang="cs-CZ" altLang="cs-CZ" sz="1600" dirty="0">
                <a:latin typeface="Times New Roman" pitchFamily="16" charset="0"/>
                <a:cs typeface="Times New Roman" pitchFamily="16" charset="0"/>
              </a:rPr>
              <a:t>	"Elektronický záznam dat" znamená informace generované, odeslané, obdržené nebo uložené elektronickými, optickými, digitálními nebo obdobnými prostředky, s tím, že takto sdělená informace je přístupná k následnému použití;</a:t>
            </a:r>
          </a:p>
          <a:p>
            <a:pPr algn="just" eaLnBrk="1" hangingPunct="1">
              <a:lnSpc>
                <a:spcPct val="102000"/>
              </a:lnSpc>
              <a:spcBef>
                <a:spcPts val="500"/>
              </a:spcBef>
              <a:buClrTx/>
              <a:buFontTx/>
              <a:buNone/>
            </a:pPr>
            <a:endParaRPr lang="cs-CZ" altLang="cs-CZ" sz="1600" dirty="0">
              <a:latin typeface="Times New Roman" pitchFamily="16" charset="0"/>
              <a:cs typeface="Times New Roman" pitchFamily="16" charset="0"/>
            </a:endParaRPr>
          </a:p>
          <a:p>
            <a:pPr algn="just" eaLnBrk="1" hangingPunct="1">
              <a:lnSpc>
                <a:spcPct val="102000"/>
              </a:lnSpc>
              <a:spcBef>
                <a:spcPts val="500"/>
              </a:spcBef>
              <a:buClrTx/>
              <a:buFontTx/>
              <a:buNone/>
            </a:pPr>
            <a:r>
              <a:rPr lang="cs-CZ" altLang="cs-CZ" sz="1600" dirty="0">
                <a:latin typeface="Times New Roman" pitchFamily="16" charset="0"/>
                <a:cs typeface="Times New Roman" pitchFamily="16" charset="0"/>
              </a:rPr>
              <a:t>	"Elektronický nákladní list" znamená nákladní list obsahující údaje pocházející z jednoho nebo několika elektronických záznamů dat dopravce, odesílatele nebo jiné osoby podílející se na plnění smlouvy o přepravě podléhající Úmluvě, včetně údajů logicky spojovaných s elektronickým záznamem dat prostřednictvím dodatků nebo jinak spojovaných s elektronickým záznamem dat současně s jeho vydáním nebo následně poté, takže se stávají součástí elektronického nákladního listu;</a:t>
            </a:r>
          </a:p>
          <a:p>
            <a:pPr algn="just" eaLnBrk="1" hangingPunct="1">
              <a:lnSpc>
                <a:spcPct val="102000"/>
              </a:lnSpc>
              <a:spcBef>
                <a:spcPts val="500"/>
              </a:spcBef>
              <a:buClrTx/>
              <a:buFontTx/>
              <a:buNone/>
            </a:pPr>
            <a:endParaRPr lang="cs-CZ" altLang="cs-CZ" sz="1600" dirty="0">
              <a:latin typeface="Times New Roman" pitchFamily="16" charset="0"/>
              <a:cs typeface="Times New Roman" pitchFamily="16" charset="0"/>
            </a:endParaRPr>
          </a:p>
          <a:p>
            <a:pPr algn="just" eaLnBrk="1" hangingPunct="1">
              <a:lnSpc>
                <a:spcPct val="102000"/>
              </a:lnSpc>
              <a:spcBef>
                <a:spcPts val="500"/>
              </a:spcBef>
              <a:buClrTx/>
              <a:buFontTx/>
              <a:buNone/>
            </a:pPr>
            <a:r>
              <a:rPr lang="cs-CZ" altLang="cs-CZ" sz="1600" dirty="0">
                <a:latin typeface="Times New Roman" pitchFamily="16" charset="0"/>
                <a:cs typeface="Times New Roman" pitchFamily="16" charset="0"/>
              </a:rPr>
              <a:t>	"Elektronický podpis" znamená údaje v elektronické podobě připojené k jiným elektronickým údajům nebo s nimi logicky spojované, které slouží k ověření pravosti.</a:t>
            </a:r>
          </a:p>
        </p:txBody>
      </p:sp>
      <p:sp>
        <p:nvSpPr>
          <p:cNvPr id="229380"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DC24395D-F3AB-4AAC-A5F4-1BEB10B59975}" type="slidenum">
              <a:rPr lang="en-US" altLang="cs-CZ" sz="1400" b="1">
                <a:solidFill>
                  <a:srgbClr val="FFFFFF"/>
                </a:solidFill>
              </a:rPr>
              <a:pPr algn="ctr" eaLnBrk="1" hangingPunct="1">
                <a:spcBef>
                  <a:spcPct val="0"/>
                </a:spcBef>
                <a:buClrTx/>
                <a:buFontTx/>
                <a:buNone/>
              </a:pPr>
              <a:t>116</a:t>
            </a:fld>
            <a:endParaRPr lang="en-US" altLang="cs-CZ" sz="1400" b="1">
              <a:solidFill>
                <a:srgbClr val="FFFFFF"/>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7" name="Text Box 2"/>
          <p:cNvSpPr txBox="1">
            <a:spLocks noChangeArrowheads="1"/>
          </p:cNvSpPr>
          <p:nvPr/>
        </p:nvSpPr>
        <p:spPr bwMode="auto">
          <a:xfrm>
            <a:off x="625475" y="850900"/>
            <a:ext cx="7808913"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algn="just" eaLnBrk="1" hangingPunct="1">
              <a:lnSpc>
                <a:spcPct val="102000"/>
              </a:lnSpc>
              <a:spcBef>
                <a:spcPts val="500"/>
              </a:spcBef>
              <a:buClrTx/>
              <a:buFontTx/>
              <a:buNone/>
            </a:pPr>
            <a:r>
              <a:rPr lang="cs-CZ" altLang="cs-CZ" sz="1800">
                <a:latin typeface="Times New Roman" pitchFamily="16" charset="0"/>
                <a:cs typeface="Times New Roman" pitchFamily="16" charset="0"/>
              </a:rPr>
              <a:t>	</a:t>
            </a:r>
            <a:endParaRPr lang="cs-CZ" altLang="cs-CZ" sz="1600">
              <a:latin typeface="Times New Roman" pitchFamily="16" charset="0"/>
              <a:cs typeface="Times New Roman" pitchFamily="16" charset="0"/>
            </a:endParaRPr>
          </a:p>
          <a:p>
            <a:pPr algn="just" eaLnBrk="1" hangingPunct="1">
              <a:lnSpc>
                <a:spcPct val="102000"/>
              </a:lnSpc>
              <a:spcBef>
                <a:spcPts val="500"/>
              </a:spcBef>
              <a:buClrTx/>
              <a:buFontTx/>
              <a:buNone/>
            </a:pPr>
            <a:endParaRPr lang="cs-CZ" altLang="cs-CZ" sz="1600">
              <a:latin typeface="Times New Roman" pitchFamily="16" charset="0"/>
              <a:cs typeface="Times New Roman" pitchFamily="16" charset="0"/>
            </a:endParaRPr>
          </a:p>
          <a:p>
            <a:pPr algn="just" eaLnBrk="1" hangingPunct="1">
              <a:lnSpc>
                <a:spcPct val="102000"/>
              </a:lnSpc>
              <a:spcBef>
                <a:spcPts val="500"/>
              </a:spcBef>
              <a:buClrTx/>
              <a:buFontTx/>
              <a:buNone/>
            </a:pPr>
            <a:endParaRPr lang="cs-CZ" altLang="cs-CZ" sz="1600">
              <a:latin typeface="Times New Roman" pitchFamily="16" charset="0"/>
              <a:cs typeface="Times New Roman" pitchFamily="16" charset="0"/>
            </a:endParaRPr>
          </a:p>
          <a:p>
            <a:pPr algn="just" eaLnBrk="1" hangingPunct="1">
              <a:lnSpc>
                <a:spcPct val="102000"/>
              </a:lnSpc>
              <a:spcBef>
                <a:spcPts val="500"/>
              </a:spcBef>
              <a:buClrTx/>
              <a:buFontTx/>
              <a:buNone/>
            </a:pPr>
            <a:endParaRPr lang="cs-CZ" altLang="cs-CZ" sz="1600">
              <a:latin typeface="Times New Roman" pitchFamily="16" charset="0"/>
              <a:cs typeface="Times New Roman" pitchFamily="16" charset="0"/>
            </a:endParaRPr>
          </a:p>
          <a:p>
            <a:pPr algn="just" eaLnBrk="1" hangingPunct="1">
              <a:lnSpc>
                <a:spcPct val="102000"/>
              </a:lnSpc>
              <a:spcBef>
                <a:spcPts val="500"/>
              </a:spcBef>
              <a:buClrTx/>
              <a:buFontTx/>
              <a:buNone/>
            </a:pPr>
            <a:endParaRPr lang="cs-CZ" altLang="cs-CZ" sz="1600">
              <a:latin typeface="Times New Roman" pitchFamily="16" charset="0"/>
              <a:cs typeface="Times New Roman" pitchFamily="16" charset="0"/>
            </a:endParaRPr>
          </a:p>
          <a:p>
            <a:pPr algn="just" eaLnBrk="1" hangingPunct="1">
              <a:lnSpc>
                <a:spcPct val="102000"/>
              </a:lnSpc>
              <a:spcBef>
                <a:spcPts val="500"/>
              </a:spcBef>
              <a:buClrTx/>
              <a:buFontTx/>
              <a:buNone/>
            </a:pPr>
            <a:endParaRPr lang="cs-CZ" altLang="cs-CZ" sz="1600">
              <a:latin typeface="Times New Roman" pitchFamily="16" charset="0"/>
              <a:cs typeface="Times New Roman" pitchFamily="16" charset="0"/>
            </a:endParaRPr>
          </a:p>
          <a:p>
            <a:pPr algn="just" eaLnBrk="1" hangingPunct="1">
              <a:lnSpc>
                <a:spcPct val="102000"/>
              </a:lnSpc>
              <a:spcBef>
                <a:spcPts val="500"/>
              </a:spcBef>
              <a:buClrTx/>
              <a:buFontTx/>
              <a:buNone/>
            </a:pPr>
            <a:endParaRPr lang="cs-CZ" altLang="cs-CZ" sz="1600">
              <a:latin typeface="Times New Roman" pitchFamily="16" charset="0"/>
              <a:cs typeface="Times New Roman" pitchFamily="16" charset="0"/>
            </a:endParaRPr>
          </a:p>
          <a:p>
            <a:pPr algn="just" eaLnBrk="1" hangingPunct="1">
              <a:lnSpc>
                <a:spcPct val="102000"/>
              </a:lnSpc>
              <a:spcBef>
                <a:spcPts val="500"/>
              </a:spcBef>
              <a:buClrTx/>
              <a:buFontTx/>
              <a:buNone/>
            </a:pPr>
            <a:endParaRPr lang="cs-CZ" altLang="cs-CZ" sz="1600">
              <a:latin typeface="Times New Roman" pitchFamily="16" charset="0"/>
              <a:cs typeface="Times New Roman" pitchFamily="16" charset="0"/>
            </a:endParaRPr>
          </a:p>
          <a:p>
            <a:pPr algn="just" eaLnBrk="1" hangingPunct="1">
              <a:lnSpc>
                <a:spcPct val="102000"/>
              </a:lnSpc>
              <a:spcBef>
                <a:spcPts val="500"/>
              </a:spcBef>
              <a:buClrTx/>
              <a:buFontTx/>
              <a:buNone/>
            </a:pPr>
            <a:endParaRPr lang="cs-CZ" altLang="cs-CZ" sz="1600">
              <a:latin typeface="Times New Roman" pitchFamily="16" charset="0"/>
              <a:cs typeface="Times New Roman" pitchFamily="16" charset="0"/>
            </a:endParaRPr>
          </a:p>
          <a:p>
            <a:pPr algn="just" eaLnBrk="1" hangingPunct="1">
              <a:lnSpc>
                <a:spcPct val="102000"/>
              </a:lnSpc>
              <a:spcBef>
                <a:spcPts val="500"/>
              </a:spcBef>
              <a:buClrTx/>
              <a:buFontTx/>
              <a:buNone/>
            </a:pPr>
            <a:endParaRPr lang="cs-CZ" altLang="cs-CZ" sz="1600">
              <a:latin typeface="Times New Roman" pitchFamily="16" charset="0"/>
              <a:cs typeface="Times New Roman" pitchFamily="16" charset="0"/>
            </a:endParaRPr>
          </a:p>
          <a:p>
            <a:pPr algn="just" eaLnBrk="1" hangingPunct="1">
              <a:lnSpc>
                <a:spcPct val="102000"/>
              </a:lnSpc>
              <a:spcBef>
                <a:spcPts val="500"/>
              </a:spcBef>
              <a:buClrTx/>
              <a:buFontTx/>
              <a:buNone/>
            </a:pPr>
            <a:endParaRPr lang="cs-CZ" altLang="cs-CZ" sz="1600">
              <a:latin typeface="Times New Roman" pitchFamily="16" charset="0"/>
              <a:cs typeface="Times New Roman" pitchFamily="16" charset="0"/>
            </a:endParaRPr>
          </a:p>
          <a:p>
            <a:pPr algn="just" eaLnBrk="1" hangingPunct="1">
              <a:lnSpc>
                <a:spcPct val="102000"/>
              </a:lnSpc>
              <a:spcBef>
                <a:spcPts val="500"/>
              </a:spcBef>
              <a:buClrTx/>
              <a:buFontTx/>
              <a:buNone/>
            </a:pPr>
            <a:endParaRPr lang="cs-CZ" altLang="cs-CZ" sz="1600">
              <a:latin typeface="Times New Roman" pitchFamily="16" charset="0"/>
              <a:cs typeface="Times New Roman" pitchFamily="16" charset="0"/>
            </a:endParaRPr>
          </a:p>
          <a:p>
            <a:pPr algn="just" eaLnBrk="1" hangingPunct="1">
              <a:lnSpc>
                <a:spcPct val="102000"/>
              </a:lnSpc>
              <a:spcBef>
                <a:spcPts val="500"/>
              </a:spcBef>
              <a:buClrTx/>
              <a:buFontTx/>
              <a:buNone/>
            </a:pPr>
            <a:endParaRPr lang="cs-CZ" altLang="cs-CZ" sz="1600">
              <a:latin typeface="Times New Roman" pitchFamily="16" charset="0"/>
              <a:cs typeface="Times New Roman" pitchFamily="16" charset="0"/>
            </a:endParaRPr>
          </a:p>
          <a:p>
            <a:pPr algn="just" eaLnBrk="1" hangingPunct="1">
              <a:lnSpc>
                <a:spcPct val="102000"/>
              </a:lnSpc>
              <a:spcBef>
                <a:spcPts val="500"/>
              </a:spcBef>
              <a:buClrTx/>
              <a:buFontTx/>
              <a:buNone/>
            </a:pPr>
            <a:r>
              <a:rPr lang="cs-CZ" altLang="cs-CZ" sz="1600">
                <a:latin typeface="Times New Roman" pitchFamily="16" charset="0"/>
                <a:cs typeface="Times New Roman" pitchFamily="16" charset="0"/>
              </a:rPr>
              <a:t>	</a:t>
            </a:r>
          </a:p>
          <a:p>
            <a:pPr algn="just" eaLnBrk="1" hangingPunct="1">
              <a:lnSpc>
                <a:spcPct val="102000"/>
              </a:lnSpc>
              <a:spcBef>
                <a:spcPts val="500"/>
              </a:spcBef>
              <a:buClrTx/>
              <a:buFontTx/>
              <a:buNone/>
            </a:pPr>
            <a:r>
              <a:rPr lang="cs-CZ" altLang="cs-CZ" sz="1600">
                <a:latin typeface="Times New Roman" pitchFamily="16" charset="0"/>
                <a:cs typeface="Times New Roman" pitchFamily="16" charset="0"/>
              </a:rPr>
              <a:t>	Ratifikovali :	</a:t>
            </a:r>
            <a:r>
              <a:rPr lang="cs-CZ" altLang="cs-CZ" sz="1600"/>
              <a:t>Bulharsko, Česká republika, Dánsko, Lotyšsko, Litva, Nizozemsko, Slovensko, Španělsko, Švýcarsko.</a:t>
            </a:r>
          </a:p>
          <a:p>
            <a:r>
              <a:rPr lang="cs-CZ" altLang="cs-CZ" sz="1600"/>
              <a:t/>
            </a:r>
            <a:br>
              <a:rPr lang="cs-CZ" altLang="cs-CZ" sz="1600"/>
            </a:br>
            <a:endParaRPr lang="cs-CZ" altLang="cs-CZ" sz="1600">
              <a:latin typeface="Times New Roman" pitchFamily="16" charset="0"/>
              <a:cs typeface="Times New Roman" pitchFamily="16" charset="0"/>
            </a:endParaRPr>
          </a:p>
        </p:txBody>
      </p:sp>
      <p:sp>
        <p:nvSpPr>
          <p:cNvPr id="231428"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DD917CA0-4C67-40C2-946D-E355F71EA1CB}" type="slidenum">
              <a:rPr lang="en-US" altLang="cs-CZ" sz="1400" b="1">
                <a:solidFill>
                  <a:srgbClr val="FFFFFF"/>
                </a:solidFill>
              </a:rPr>
              <a:pPr algn="ctr" eaLnBrk="1" hangingPunct="1">
                <a:spcBef>
                  <a:spcPct val="0"/>
                </a:spcBef>
                <a:buClrTx/>
                <a:buFontTx/>
                <a:buNone/>
              </a:pPr>
              <a:t>117</a:t>
            </a:fld>
            <a:endParaRPr lang="en-US" altLang="cs-CZ" sz="1400" b="1">
              <a:solidFill>
                <a:srgbClr val="FFFFFF"/>
              </a:solidFill>
            </a:endParaRPr>
          </a:p>
        </p:txBody>
      </p:sp>
      <p:pic>
        <p:nvPicPr>
          <p:cNvPr id="231429" name="Obráze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1196975"/>
            <a:ext cx="6048375" cy="374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
          <p:cNvSpPr txBox="1">
            <a:spLocks noChangeArrowheads="1"/>
          </p:cNvSpPr>
          <p:nvPr/>
        </p:nvSpPr>
        <p:spPr bwMode="auto">
          <a:xfrm>
            <a:off x="323528" y="359892"/>
            <a:ext cx="2952328" cy="404812"/>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dirty="0" err="1">
                <a:effectLst>
                  <a:outerShdw blurRad="38100" dist="38100" dir="2700000" algn="tl">
                    <a:srgbClr val="C0C0C0"/>
                  </a:outerShdw>
                </a:effectLst>
                <a:latin typeface="Arial Unicode MS" charset="0"/>
              </a:rPr>
              <a:t>Úmluva</a:t>
            </a:r>
            <a:r>
              <a:rPr lang="en-GB" sz="2400" b="1" u="sng" dirty="0">
                <a:effectLst>
                  <a:outerShdw blurRad="38100" dist="38100" dir="2700000" algn="tl">
                    <a:srgbClr val="C0C0C0"/>
                  </a:outerShdw>
                </a:effectLst>
                <a:latin typeface="Arial Unicode MS" charset="0"/>
              </a:rPr>
              <a:t> CMR</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ext Box 1"/>
          <p:cNvSpPr txBox="1">
            <a:spLocks noChangeArrowheads="1"/>
          </p:cNvSpPr>
          <p:nvPr/>
        </p:nvSpPr>
        <p:spPr bwMode="auto">
          <a:xfrm>
            <a:off x="395537" y="359892"/>
            <a:ext cx="1944215" cy="404812"/>
          </a:xfrm>
          <a:prstGeom prst="rect">
            <a:avLst/>
          </a:prstGeom>
          <a:noFill/>
          <a:ln w="9525" cap="flat">
            <a:noFill/>
            <a:round/>
            <a:headEnd/>
            <a:tailEnd/>
          </a:ln>
          <a:effectLst/>
        </p:spPr>
        <p:txBody>
          <a:bodyPr lIns="0" tIns="0" rIns="0" bIns="0" anchor="ctr" anchorCtr="1"/>
          <a:lstStyle/>
          <a:p>
            <a:pPr algn="ctr" eaLnBrk="1" hangingPunct="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400" b="1" u="sng">
                <a:effectLst>
                  <a:outerShdw blurRad="38100" dist="38100" dir="2700000" algn="tl">
                    <a:srgbClr val="C0C0C0"/>
                  </a:outerShdw>
                </a:effectLst>
                <a:latin typeface="Arial Unicode MS" charset="0"/>
              </a:rPr>
              <a:t>Žaloby</a:t>
            </a:r>
          </a:p>
        </p:txBody>
      </p:sp>
      <p:sp>
        <p:nvSpPr>
          <p:cNvPr id="233475" name="Text Box 2"/>
          <p:cNvSpPr txBox="1">
            <a:spLocks noChangeArrowheads="1"/>
          </p:cNvSpPr>
          <p:nvPr/>
        </p:nvSpPr>
        <p:spPr bwMode="auto">
          <a:xfrm>
            <a:off x="684213" y="1125538"/>
            <a:ext cx="7808912" cy="45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296863" indent="-293688">
              <a:spcBef>
                <a:spcPts val="6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400">
                <a:solidFill>
                  <a:srgbClr val="000000"/>
                </a:solidFill>
                <a:latin typeface="Century Schoolbook" charset="0"/>
                <a:ea typeface="Microsoft YaHei" charset="-122"/>
              </a:defRPr>
            </a:lvl1pPr>
            <a:lvl2pPr marL="696913" indent="-236538">
              <a:spcBef>
                <a:spcPts val="525"/>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296863" algn="l"/>
                <a:tab pos="744538" algn="l"/>
                <a:tab pos="1193800" algn="l"/>
                <a:tab pos="1643063" algn="l"/>
                <a:tab pos="2092325" algn="l"/>
                <a:tab pos="2541588" algn="l"/>
                <a:tab pos="2990850" algn="l"/>
                <a:tab pos="3440113" algn="l"/>
                <a:tab pos="3889375" algn="l"/>
                <a:tab pos="4338638" algn="l"/>
                <a:tab pos="4787900" algn="l"/>
                <a:tab pos="5237163" algn="l"/>
                <a:tab pos="5686425" algn="l"/>
                <a:tab pos="6135688" algn="l"/>
                <a:tab pos="6584950" algn="l"/>
                <a:tab pos="7034213" algn="l"/>
                <a:tab pos="7483475" algn="l"/>
                <a:tab pos="7932738" algn="l"/>
                <a:tab pos="8382000" algn="l"/>
                <a:tab pos="8831263" algn="l"/>
                <a:tab pos="9280525" algn="l"/>
              </a:tabLst>
              <a:defRPr sz="1600">
                <a:solidFill>
                  <a:srgbClr val="000000"/>
                </a:solidFill>
                <a:latin typeface="Century Schoolbook" charset="0"/>
                <a:ea typeface="Microsoft YaHei" charset="-122"/>
              </a:defRPr>
            </a:lvl9pPr>
          </a:lstStyle>
          <a:p>
            <a:pPr eaLnBrk="1" hangingPunct="1">
              <a:lnSpc>
                <a:spcPct val="95000"/>
              </a:lnSpc>
              <a:spcBef>
                <a:spcPts val="500"/>
              </a:spcBef>
              <a:buClrTx/>
              <a:buFontTx/>
              <a:buNone/>
            </a:pPr>
            <a:r>
              <a:rPr lang="cs-CZ" altLang="cs-CZ">
                <a:latin typeface="Arial Unicode MS" charset="0"/>
              </a:rPr>
              <a:t>Státní příslušnost soudu</a:t>
            </a:r>
          </a:p>
          <a:p>
            <a:pPr lvl="1" eaLnBrk="1" hangingPunct="1">
              <a:lnSpc>
                <a:spcPct val="102000"/>
              </a:lnSpc>
              <a:spcBef>
                <a:spcPts val="450"/>
              </a:spcBef>
              <a:buClrTx/>
              <a:buFontTx/>
              <a:buNone/>
            </a:pPr>
            <a:r>
              <a:rPr lang="cs-CZ" altLang="cs-CZ" sz="2400">
                <a:latin typeface="Arial Unicode MS" charset="0"/>
              </a:rPr>
              <a:t>Dohoda stran o příslušnosti soud</a:t>
            </a:r>
          </a:p>
          <a:p>
            <a:pPr lvl="1" eaLnBrk="1" hangingPunct="1">
              <a:lnSpc>
                <a:spcPct val="102000"/>
              </a:lnSpc>
              <a:spcBef>
                <a:spcPts val="450"/>
              </a:spcBef>
              <a:buClrTx/>
              <a:buFontTx/>
              <a:buNone/>
            </a:pPr>
            <a:r>
              <a:rPr lang="cs-CZ" altLang="cs-CZ" sz="2400">
                <a:latin typeface="Arial Unicode MS" charset="0"/>
              </a:rPr>
              <a:t>Podle sídla žalovaného</a:t>
            </a:r>
          </a:p>
          <a:p>
            <a:pPr lvl="1" eaLnBrk="1" hangingPunct="1">
              <a:lnSpc>
                <a:spcPct val="102000"/>
              </a:lnSpc>
              <a:spcBef>
                <a:spcPts val="450"/>
              </a:spcBef>
              <a:buClrTx/>
              <a:buFontTx/>
              <a:buNone/>
            </a:pPr>
            <a:r>
              <a:rPr lang="cs-CZ" altLang="cs-CZ" sz="2400">
                <a:latin typeface="Arial Unicode MS" charset="0"/>
              </a:rPr>
              <a:t>Podle místa nakládky nebo vykládky</a:t>
            </a:r>
          </a:p>
          <a:p>
            <a:pPr eaLnBrk="1" hangingPunct="1">
              <a:lnSpc>
                <a:spcPct val="102000"/>
              </a:lnSpc>
              <a:spcBef>
                <a:spcPts val="500"/>
              </a:spcBef>
              <a:buClrTx/>
              <a:buFontTx/>
              <a:buNone/>
            </a:pPr>
            <a:r>
              <a:rPr lang="cs-CZ" altLang="cs-CZ">
                <a:latin typeface="Arial Unicode MS" charset="0"/>
              </a:rPr>
              <a:t>Žaloby v ČR</a:t>
            </a:r>
          </a:p>
          <a:p>
            <a:pPr lvl="1" eaLnBrk="1" hangingPunct="1">
              <a:lnSpc>
                <a:spcPct val="102000"/>
              </a:lnSpc>
              <a:spcBef>
                <a:spcPts val="450"/>
              </a:spcBef>
              <a:buClrTx/>
              <a:buFontTx/>
              <a:buNone/>
            </a:pPr>
            <a:r>
              <a:rPr lang="cs-CZ" altLang="cs-CZ" sz="2400">
                <a:latin typeface="Arial Unicode MS" charset="0"/>
              </a:rPr>
              <a:t>Pokud není dána místní příslušnost dle procesních předpisů, tak určí místní příslušnost Nejvyšší soud ČR</a:t>
            </a:r>
          </a:p>
          <a:p>
            <a:pPr lvl="1" eaLnBrk="1" hangingPunct="1">
              <a:lnSpc>
                <a:spcPct val="102000"/>
              </a:lnSpc>
              <a:spcBef>
                <a:spcPts val="450"/>
              </a:spcBef>
              <a:buClrTx/>
              <a:buFontTx/>
              <a:buNone/>
            </a:pPr>
            <a:r>
              <a:rPr lang="cs-CZ" altLang="cs-CZ" sz="2400">
                <a:latin typeface="Arial Unicode MS" charset="0"/>
              </a:rPr>
              <a:t>Prokázání existence účastníků sporu</a:t>
            </a:r>
          </a:p>
          <a:p>
            <a:pPr eaLnBrk="1" hangingPunct="1">
              <a:lnSpc>
                <a:spcPct val="102000"/>
              </a:lnSpc>
              <a:spcBef>
                <a:spcPts val="500"/>
              </a:spcBef>
              <a:buClrTx/>
              <a:buFontTx/>
              <a:buNone/>
            </a:pPr>
            <a:r>
              <a:rPr lang="cs-CZ" altLang="cs-CZ">
                <a:latin typeface="Arial Unicode MS" charset="0"/>
              </a:rPr>
              <a:t>Vykonatelnost soudních rozhodnutí v dalších zemích</a:t>
            </a:r>
          </a:p>
          <a:p>
            <a:pPr eaLnBrk="1" hangingPunct="1">
              <a:lnSpc>
                <a:spcPct val="102000"/>
              </a:lnSpc>
              <a:spcBef>
                <a:spcPts val="500"/>
              </a:spcBef>
              <a:buClrTx/>
              <a:buFontTx/>
              <a:buNone/>
            </a:pPr>
            <a:r>
              <a:rPr lang="cs-CZ" altLang="cs-CZ">
                <a:latin typeface="Arial Unicode MS" charset="0"/>
              </a:rPr>
              <a:t>Úroky z prodlení u náhrady škody činí 5 % p.a.</a:t>
            </a:r>
          </a:p>
        </p:txBody>
      </p:sp>
      <p:sp>
        <p:nvSpPr>
          <p:cNvPr id="233476" name="Text Box 3"/>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04AEFE21-97CA-4BCD-A5A0-82E5FD307B88}" type="slidenum">
              <a:rPr lang="en-US" altLang="cs-CZ" sz="1400" b="1">
                <a:solidFill>
                  <a:srgbClr val="FFFFFF"/>
                </a:solidFill>
              </a:rPr>
              <a:pPr algn="ctr" eaLnBrk="1" hangingPunct="1">
                <a:spcBef>
                  <a:spcPct val="0"/>
                </a:spcBef>
                <a:buClrTx/>
                <a:buFontTx/>
                <a:buNone/>
              </a:pPr>
              <a:t>118</a:t>
            </a:fld>
            <a:endParaRPr lang="en-US" altLang="cs-CZ" sz="1400" b="1">
              <a:solidFill>
                <a:srgbClr val="FFFFFF"/>
              </a:solidFill>
            </a:endParaRPr>
          </a:p>
        </p:txBody>
      </p:sp>
      <p:sp>
        <p:nvSpPr>
          <p:cNvPr id="233477"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11674409-40E3-4281-ABEA-FD323B8BEE7B}" type="slidenum">
              <a:rPr lang="en-US" altLang="cs-CZ"/>
              <a:pPr/>
              <a:t>118</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Text Box 1"/>
          <p:cNvSpPr txBox="1">
            <a:spLocks noChangeArrowheads="1"/>
          </p:cNvSpPr>
          <p:nvPr/>
        </p:nvSpPr>
        <p:spPr bwMode="auto">
          <a:xfrm>
            <a:off x="1042988" y="1844675"/>
            <a:ext cx="778510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nchorCtr="1"/>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lnSpc>
                <a:spcPct val="61000"/>
              </a:lnSpc>
              <a:spcBef>
                <a:spcPct val="0"/>
              </a:spcBef>
              <a:buClrTx/>
              <a:buFontTx/>
              <a:buNone/>
            </a:pPr>
            <a:r>
              <a:rPr lang="en-GB" altLang="cs-CZ" sz="3600" b="1">
                <a:latin typeface="Times New Roman" pitchFamily="16" charset="0"/>
              </a:rPr>
              <a:t>Děkuji za Vaši pozornost</a:t>
            </a:r>
          </a:p>
        </p:txBody>
      </p:sp>
      <p:sp>
        <p:nvSpPr>
          <p:cNvPr id="235523" name="Text Box 2"/>
          <p:cNvSpPr txBox="1">
            <a:spLocks noChangeArrowheads="1"/>
          </p:cNvSpPr>
          <p:nvPr/>
        </p:nvSpPr>
        <p:spPr bwMode="auto">
          <a:xfrm>
            <a:off x="4500563" y="3789363"/>
            <a:ext cx="3671887" cy="129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eaLnBrk="1" hangingPunct="1">
              <a:lnSpc>
                <a:spcPct val="78000"/>
              </a:lnSpc>
              <a:spcBef>
                <a:spcPts val="1500"/>
              </a:spcBef>
              <a:buClrTx/>
              <a:buFontTx/>
              <a:buNone/>
            </a:pPr>
            <a:r>
              <a:rPr lang="en-GB" altLang="cs-CZ" b="1">
                <a:latin typeface="Times New Roman" pitchFamily="16" charset="0"/>
              </a:rPr>
              <a:t>Mgr. Martin Laipold</a:t>
            </a:r>
          </a:p>
          <a:p>
            <a:pPr eaLnBrk="1" hangingPunct="1">
              <a:lnSpc>
                <a:spcPct val="78000"/>
              </a:lnSpc>
              <a:spcBef>
                <a:spcPts val="1500"/>
              </a:spcBef>
              <a:buClrTx/>
              <a:buFontTx/>
              <a:buNone/>
            </a:pPr>
            <a:endParaRPr lang="en-GB" altLang="cs-CZ" b="1">
              <a:latin typeface="Times New Roman" pitchFamily="16" charset="0"/>
            </a:endParaRPr>
          </a:p>
          <a:p>
            <a:pPr eaLnBrk="1" hangingPunct="1">
              <a:lnSpc>
                <a:spcPct val="78000"/>
              </a:lnSpc>
              <a:spcBef>
                <a:spcPts val="1250"/>
              </a:spcBef>
              <a:buClrTx/>
              <a:buFontTx/>
              <a:buNone/>
            </a:pPr>
            <a:endParaRPr lang="en-GB" altLang="cs-CZ" b="1">
              <a:latin typeface="Times New Roman" pitchFamily="16" charset="0"/>
            </a:endParaRPr>
          </a:p>
        </p:txBody>
      </p:sp>
      <p:sp>
        <p:nvSpPr>
          <p:cNvPr id="235524" name="Freeform 3"/>
          <p:cNvSpPr>
            <a:spLocks noChangeArrowheads="1"/>
          </p:cNvSpPr>
          <p:nvPr/>
        </p:nvSpPr>
        <p:spPr bwMode="auto">
          <a:xfrm>
            <a:off x="0" y="3105150"/>
            <a:ext cx="9144000" cy="1588"/>
          </a:xfrm>
          <a:custGeom>
            <a:avLst/>
            <a:gdLst>
              <a:gd name="T0" fmla="*/ 0 w 21600"/>
              <a:gd name="T1" fmla="*/ 0 h 21600"/>
              <a:gd name="T2" fmla="*/ 2147483646 w 21600"/>
              <a:gd name="T3" fmla="*/ 0 h 21600"/>
              <a:gd name="T4" fmla="*/ 2147483646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p>
        </p:txBody>
      </p:sp>
      <p:sp>
        <p:nvSpPr>
          <p:cNvPr id="235525" name="Freeform 4"/>
          <p:cNvSpPr>
            <a:spLocks noChangeArrowheads="1"/>
          </p:cNvSpPr>
          <p:nvPr/>
        </p:nvSpPr>
        <p:spPr bwMode="auto">
          <a:xfrm>
            <a:off x="0" y="0"/>
            <a:ext cx="9144000" cy="1588"/>
          </a:xfrm>
          <a:custGeom>
            <a:avLst/>
            <a:gdLst>
              <a:gd name="T0" fmla="*/ 0 w 21600"/>
              <a:gd name="T1" fmla="*/ 0 h 21600"/>
              <a:gd name="T2" fmla="*/ 2147483646 w 21600"/>
              <a:gd name="T3" fmla="*/ 0 h 21600"/>
              <a:gd name="T4" fmla="*/ 2147483646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Lst>
        </p:spPr>
        <p:txBody>
          <a:bodyPr wrap="none" anchor="ctr"/>
          <a:lstStyle/>
          <a:p>
            <a:endParaRPr lang="cs-CZ"/>
          </a:p>
        </p:txBody>
      </p:sp>
      <p:sp>
        <p:nvSpPr>
          <p:cNvPr id="235526" name="Text Box 5"/>
          <p:cNvSpPr txBox="1">
            <a:spLocks noChangeArrowheads="1"/>
          </p:cNvSpPr>
          <p:nvPr/>
        </p:nvSpPr>
        <p:spPr bwMode="auto">
          <a:xfrm>
            <a:off x="8129588" y="5734050"/>
            <a:ext cx="609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6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entury Schoolbook" charset="0"/>
                <a:ea typeface="Microsoft YaHei" charset="-122"/>
              </a:defRPr>
            </a:lvl1pPr>
            <a:lvl2pPr>
              <a:spcBef>
                <a:spcPts val="525"/>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100">
                <a:solidFill>
                  <a:srgbClr val="000000"/>
                </a:solidFill>
                <a:latin typeface="Century Schoolbook" charset="0"/>
                <a:ea typeface="Microsoft YaHei" charset="-122"/>
              </a:defRPr>
            </a:lvl2pPr>
            <a:lvl3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3pPr>
            <a:lvl4pPr>
              <a:spcBef>
                <a:spcPts val="45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Century Schoolbook" charset="0"/>
                <a:ea typeface="Microsoft YaHei" charset="-122"/>
              </a:defRPr>
            </a:lvl4pPr>
            <a:lvl5pPr>
              <a:spcBef>
                <a:spcPts val="400"/>
              </a:spcBef>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5pPr>
            <a:lvl6pPr marL="25146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6pPr>
            <a:lvl7pPr marL="29718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7pPr>
            <a:lvl8pPr marL="34290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8pPr>
            <a:lvl9pPr marL="3886200" indent="-228600" defTabSz="449263" eaLnBrk="0" fontAlgn="base" hangingPunct="0">
              <a:spcBef>
                <a:spcPts val="4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Century Schoolbook" charset="0"/>
                <a:ea typeface="Microsoft YaHei" charset="-122"/>
              </a:defRPr>
            </a:lvl9pPr>
          </a:lstStyle>
          <a:p>
            <a:pPr algn="ctr" eaLnBrk="1" hangingPunct="1">
              <a:spcBef>
                <a:spcPct val="0"/>
              </a:spcBef>
              <a:buClrTx/>
              <a:buFontTx/>
              <a:buNone/>
            </a:pPr>
            <a:fld id="{20309A39-3957-4D0C-A8FB-E6F86B05D1E4}" type="slidenum">
              <a:rPr lang="en-US" altLang="cs-CZ" sz="1400" b="1">
                <a:solidFill>
                  <a:srgbClr val="FFFFFF"/>
                </a:solidFill>
              </a:rPr>
              <a:pPr algn="ctr" eaLnBrk="1" hangingPunct="1">
                <a:spcBef>
                  <a:spcPct val="0"/>
                </a:spcBef>
                <a:buClrTx/>
                <a:buFontTx/>
                <a:buNone/>
              </a:pPr>
              <a:t>119</a:t>
            </a:fld>
            <a:endParaRPr lang="en-US" altLang="cs-CZ" sz="1400" b="1">
              <a:solidFill>
                <a:srgbClr val="FFFFFF"/>
              </a:solidFill>
            </a:endParaRPr>
          </a:p>
        </p:txBody>
      </p:sp>
      <p:sp>
        <p:nvSpPr>
          <p:cNvPr id="235527" name="TextovéPole 2"/>
          <p:cNvSpPr txBox="1">
            <a:spLocks noChangeArrowheads="1"/>
          </p:cNvSpPr>
          <p:nvPr/>
        </p:nvSpPr>
        <p:spPr bwMode="auto">
          <a:xfrm>
            <a:off x="395288" y="6237288"/>
            <a:ext cx="7734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cs-CZ" altLang="cs-CZ" sz="1000">
                <a:solidFill>
                  <a:schemeClr val="tx1"/>
                </a:solidFill>
              </a:rPr>
              <a:t>Právní závěry v prezentaci obsažené je nutné aktualizovat dle nové judikatury a změn právních předpisů v době využití.</a:t>
            </a:r>
          </a:p>
          <a:p>
            <a:r>
              <a:rPr lang="cs-CZ" altLang="cs-CZ" sz="1000">
                <a:solidFill>
                  <a:schemeClr val="tx1"/>
                </a:solidFill>
              </a:rPr>
              <a:t>www.advokat-laipold.cz</a:t>
            </a:r>
          </a:p>
        </p:txBody>
      </p:sp>
      <p:sp>
        <p:nvSpPr>
          <p:cNvPr id="235528" name="Zástupný symbol pro číslo snímku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D61821BC-D7C2-4E4B-A1D1-A11958FD9A2E}" type="slidenum">
              <a:rPr lang="en-US" altLang="cs-CZ"/>
              <a:pPr/>
              <a:t>119</a:t>
            </a:fld>
            <a:endParaRPr lang="en-US" altLang="cs-CZ"/>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Motiv sady Office">
  <a:themeElements>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tiv sady Office">
      <a:majorFont>
        <a:latin typeface="Century Schoolbook"/>
        <a:ea typeface="Microsoft YaHei"/>
        <a:cs typeface=""/>
      </a:majorFont>
      <a:minorFont>
        <a:latin typeface="Century Schoolbook"/>
        <a:ea typeface="Microsoft YaHei"/>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lnDef>
  </a:objectDefaults>
  <a:extraClrSchemeLst>
    <a:extraClrScheme>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tiv sady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tiv sady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tiv sady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tiv sady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tiv sady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tiv sady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Motiv sady Office">
  <a:themeElements>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tiv sady Office">
      <a:majorFont>
        <a:latin typeface="Century Schoolbook"/>
        <a:ea typeface="Microsoft YaHei"/>
        <a:cs typeface=""/>
      </a:majorFont>
      <a:minorFont>
        <a:latin typeface="Century Schoolbook"/>
        <a:ea typeface="Microsoft YaHei"/>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lnDef>
  </a:objectDefaults>
  <a:extraClrSchemeLst>
    <a:extraClrScheme>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tiv sady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tiv sady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tiv sady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tiv sady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tiv sady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tiv sady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Motiv sady Office">
  <a:themeElements>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tiv sady Office">
      <a:majorFont>
        <a:latin typeface="Century Schoolbook"/>
        <a:ea typeface="Microsoft YaHei"/>
        <a:cs typeface=""/>
      </a:majorFont>
      <a:minorFont>
        <a:latin typeface="Century Schoolbook"/>
        <a:ea typeface="Microsoft YaHei"/>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lnDef>
  </a:objectDefaults>
  <a:extraClrSchemeLst>
    <a:extraClrScheme>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tiv sady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tiv sady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tiv sady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tiv sady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tiv sady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tiv sady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Motiv sady Office">
  <a:themeElements>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tiv sady Office">
      <a:majorFont>
        <a:latin typeface="Century Schoolbook"/>
        <a:ea typeface="Microsoft YaHei"/>
        <a:cs typeface=""/>
      </a:majorFont>
      <a:minorFont>
        <a:latin typeface="Century Schoolbook"/>
        <a:ea typeface="Microsoft YaHei"/>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lnDef>
  </a:objectDefaults>
  <a:extraClrSchemeLst>
    <a:extraClrScheme>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tiv sady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tiv sady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tiv sady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tiv sady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tiv sady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tiv sady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Motiv sady Office">
  <a:themeElements>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tiv sady Office">
      <a:majorFont>
        <a:latin typeface="Century Schoolbook"/>
        <a:ea typeface="Microsoft YaHei"/>
        <a:cs typeface=""/>
      </a:majorFont>
      <a:minorFont>
        <a:latin typeface="Century Schoolbook"/>
        <a:ea typeface="Microsoft YaHei"/>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lnDef>
  </a:objectDefaults>
  <a:extraClrSchemeLst>
    <a:extraClrScheme>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tiv sady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tiv sady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tiv sady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tiv sady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tiv sady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tiv sady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Motiv sady Office">
  <a:themeElements>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tiv sady Office">
      <a:majorFont>
        <a:latin typeface="Century Schoolbook"/>
        <a:ea typeface="Microsoft YaHei"/>
        <a:cs typeface=""/>
      </a:majorFont>
      <a:minorFont>
        <a:latin typeface="Century Schoolbook"/>
        <a:ea typeface="Microsoft YaHei"/>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lnDef>
  </a:objectDefaults>
  <a:extraClrSchemeLst>
    <a:extraClrScheme>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tiv sady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tiv sady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tiv sady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tiv sady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tiv sady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tiv sady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Motiv sady Office">
  <a:themeElements>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tiv sady Office">
      <a:majorFont>
        <a:latin typeface="Century Schoolbook"/>
        <a:ea typeface="Microsoft YaHei"/>
        <a:cs typeface=""/>
      </a:majorFont>
      <a:minorFont>
        <a:latin typeface="Century Schoolbook"/>
        <a:ea typeface="Microsoft YaHei"/>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lnDef>
  </a:objectDefaults>
  <a:extraClrSchemeLst>
    <a:extraClrScheme>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tiv sady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tiv sady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tiv sady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tiv sady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tiv sady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tiv sady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Motiv sady Office">
  <a:themeElements>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tiv sady Office">
      <a:majorFont>
        <a:latin typeface="Century Schoolbook"/>
        <a:ea typeface="Microsoft YaHei"/>
        <a:cs typeface=""/>
      </a:majorFont>
      <a:minorFont>
        <a:latin typeface="Century Schoolbook"/>
        <a:ea typeface="Microsoft YaHei"/>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lnDef>
  </a:objectDefaults>
  <a:extraClrSchemeLst>
    <a:extraClrScheme>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tiv sady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tiv sady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tiv sady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tiv sady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tiv sady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tiv sady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Motiv sady Office">
  <a:themeElements>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tiv sady Office">
      <a:majorFont>
        <a:latin typeface="Century Schoolbook"/>
        <a:ea typeface="Microsoft YaHei"/>
        <a:cs typeface=""/>
      </a:majorFont>
      <a:minorFont>
        <a:latin typeface="Century Schoolbook"/>
        <a:ea typeface="Microsoft YaHei"/>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lnDef>
  </a:objectDefaults>
  <a:extraClrSchemeLst>
    <a:extraClrScheme>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tiv sady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tiv sady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tiv sady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tiv sady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tiv sady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tiv sady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Motiv sady Office">
  <a:themeElements>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tiv sady Office">
      <a:majorFont>
        <a:latin typeface="Century Schoolbook"/>
        <a:ea typeface="Microsoft YaHei"/>
        <a:cs typeface=""/>
      </a:majorFont>
      <a:minorFont>
        <a:latin typeface="Century Schoolbook"/>
        <a:ea typeface="Microsoft YaHei"/>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lnDef>
  </a:objectDefaults>
  <a:extraClrSchemeLst>
    <a:extraClrScheme>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tiv sady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tiv sady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tiv sady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tiv sady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tiv sady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tiv sady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Motiv sady Office">
  <a:themeElements>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tiv sady Office">
      <a:majorFont>
        <a:latin typeface="Century Schoolbook"/>
        <a:ea typeface="Microsoft YaHei"/>
        <a:cs typeface=""/>
      </a:majorFont>
      <a:minorFont>
        <a:latin typeface="Century Schoolbook"/>
        <a:ea typeface="Microsoft YaHei"/>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entury Schoolbook" charset="0"/>
            <a:ea typeface="Microsoft YaHei" charset="-122"/>
          </a:defRPr>
        </a:defPPr>
      </a:lstStyle>
    </a:lnDef>
  </a:objectDefaults>
  <a:extraClrSchemeLst>
    <a:extraClrScheme>
      <a:clrScheme name="Motiv sady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tiv sady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tiv sady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tiv sady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tiv sady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tiv sady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tiv sady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35778</TotalTime>
  <Words>10473</Words>
  <Application>Microsoft Office PowerPoint</Application>
  <PresentationFormat>Předvádění na obrazovce (4:3)</PresentationFormat>
  <Paragraphs>1885</Paragraphs>
  <Slides>119</Slides>
  <Notes>99</Notes>
  <HiddenSlides>0</HiddenSlides>
  <MMClips>0</MMClips>
  <ScaleCrop>false</ScaleCrop>
  <HeadingPairs>
    <vt:vector size="6" baseType="variant">
      <vt:variant>
        <vt:lpstr>Použitá písma</vt:lpstr>
      </vt:variant>
      <vt:variant>
        <vt:i4>9</vt:i4>
      </vt:variant>
      <vt:variant>
        <vt:lpstr>Motiv</vt:lpstr>
      </vt:variant>
      <vt:variant>
        <vt:i4>11</vt:i4>
      </vt:variant>
      <vt:variant>
        <vt:lpstr>Nadpisy snímků</vt:lpstr>
      </vt:variant>
      <vt:variant>
        <vt:i4>119</vt:i4>
      </vt:variant>
    </vt:vector>
  </HeadingPairs>
  <TitlesOfParts>
    <vt:vector size="139" baseType="lpstr">
      <vt:lpstr>Arial Unicode MS</vt:lpstr>
      <vt:lpstr>Microsoft YaHei</vt:lpstr>
      <vt:lpstr>Arial</vt:lpstr>
      <vt:lpstr>Calibri</vt:lpstr>
      <vt:lpstr>Century Schoolbook</vt:lpstr>
      <vt:lpstr>Times New Roman</vt:lpstr>
      <vt:lpstr>Verdana</vt:lpstr>
      <vt:lpstr>Wingdings</vt:lpstr>
      <vt:lpstr>Wingdings 2</vt:lpstr>
      <vt:lpstr>1_Motiv sady Office</vt:lpstr>
      <vt:lpstr>2_Motiv sady Office</vt:lpstr>
      <vt:lpstr>3_Motiv sady Office</vt:lpstr>
      <vt:lpstr>4_Motiv sady Office</vt:lpstr>
      <vt:lpstr>5_Motiv sady Office</vt:lpstr>
      <vt:lpstr>6_Motiv sady Office</vt:lpstr>
      <vt:lpstr>7_Motiv sady Office</vt:lpstr>
      <vt:lpstr>8_Motiv sady Office</vt:lpstr>
      <vt:lpstr>9_Motiv sady Office</vt:lpstr>
      <vt:lpstr>10_Motiv sady Office</vt:lpstr>
      <vt:lpstr>11_Motiv sady Office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Všeobecné obchodní podmínky</vt:lpstr>
      <vt:lpstr>Všeobecné přepravní podmínky Svazu automobilových dopravců ČESMAD BOHEMIA </vt:lpstr>
      <vt:lpstr>Všeobecné přepravní podmínky Svazu automobilových dopravců ČESMAD BOHEMIA </vt:lpstr>
      <vt:lpstr>Všeobecné přepravní podmínky zapsaného spolku České sdružení nadrozměrných a těžkých dopravců ČESTAND </vt:lpstr>
      <vt:lpstr>Všeobecné zasílatelské podmínky Svazu spedice logistiky a skladování.</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Smlouva zasílatelská</vt:lpstr>
      <vt:lpstr>Smlouva zasílatelská</vt:lpstr>
      <vt:lpstr>Prezentace aplikace PowerPoint</vt:lpstr>
      <vt:lpstr>Prezentace aplikace PowerPoint</vt:lpstr>
      <vt:lpstr>Prezentace aplikace PowerPoint</vt:lpstr>
      <vt:lpstr>Prezentace aplikace PowerPoint</vt:lpstr>
      <vt:lpstr>Smlouva o přepravě věci</vt:lpstr>
      <vt:lpstr>Smlouva o přepravě věci</vt:lpstr>
      <vt:lpstr>Smlouva o přepravě věci</vt:lpstr>
      <vt:lpstr>Smlouva o přepravě věci</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Odpovědnost dopravce Mezinárodní přeprava – smluvní zvýšení náhradové povinnosti</vt:lpstr>
      <vt:lpstr>Prezentace aplikace PowerPoint</vt:lpstr>
      <vt:lpstr>Odpovědnost dopravce Mezinárodní přeprava – čl. 29 Úmluvy CMR</vt:lpstr>
      <vt:lpstr>Odpovědnost dopravce Mezinárodní přeprava – dodací lhůta</vt:lpstr>
      <vt:lpstr>Prezentace aplikace PowerPoint</vt:lpstr>
      <vt:lpstr>Prezentace aplikace PowerPoint</vt:lpstr>
      <vt:lpstr>Mezinárodní silniční přeprava Nákladní list CMR</vt:lpstr>
      <vt:lpstr>Prezentace aplikace PowerPoint</vt:lpstr>
      <vt:lpstr>Prezentace aplikace PowerPoint</vt:lpstr>
      <vt:lpstr>Mezinárodní silniční přeprava Nákladní list CMR - výhrady</vt:lpstr>
      <vt:lpstr>Mezinárodní silniční přeprava Nákladní list CMR – Výhrady dopravce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Mezinárodní silniční přeprava Nákladní list CMR</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Snímek 1</dc:title>
  <dc:creator>Martin</dc:creator>
  <cp:lastModifiedBy>Martin Rumler</cp:lastModifiedBy>
  <cp:revision>76</cp:revision>
  <cp:lastPrinted>1601-01-01T00:00:00Z</cp:lastPrinted>
  <dcterms:created xsi:type="dcterms:W3CDTF">2014-04-15T12:19:12Z</dcterms:created>
  <dcterms:modified xsi:type="dcterms:W3CDTF">2017-05-11T12:05:00Z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TC101671299990</vt:lpwstr>
  </property>
</Properties>
</file>